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98" r:id="rId2"/>
    <p:sldId id="296" r:id="rId3"/>
    <p:sldId id="267" r:id="rId4"/>
    <p:sldId id="264" r:id="rId5"/>
    <p:sldId id="340" r:id="rId6"/>
    <p:sldId id="339" r:id="rId7"/>
    <p:sldId id="344" r:id="rId8"/>
    <p:sldId id="343" r:id="rId9"/>
    <p:sldId id="345" r:id="rId10"/>
    <p:sldId id="346" r:id="rId11"/>
    <p:sldId id="263" r:id="rId12"/>
    <p:sldId id="271" r:id="rId13"/>
    <p:sldId id="341" r:id="rId14"/>
    <p:sldId id="342" r:id="rId15"/>
    <p:sldId id="348" r:id="rId16"/>
    <p:sldId id="350" r:id="rId17"/>
    <p:sldId id="266" r:id="rId18"/>
    <p:sldId id="351" r:id="rId19"/>
    <p:sldId id="299" r:id="rId2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cer" initials="A" lastIdx="1" clrIdx="0">
    <p:extLst>
      <p:ext uri="{19B8F6BF-5375-455C-9EA6-DF929625EA0E}">
        <p15:presenceInfo xmlns:p15="http://schemas.microsoft.com/office/powerpoint/2012/main" userId="Ac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B5A6"/>
    <a:srgbClr val="D0B27D"/>
    <a:srgbClr val="FAC311"/>
    <a:srgbClr val="3A7269"/>
    <a:srgbClr val="D7D3D0"/>
    <a:srgbClr val="81BFB4"/>
    <a:srgbClr val="78BDB2"/>
    <a:srgbClr val="013230"/>
    <a:srgbClr val="3B796F"/>
    <a:srgbClr val="539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64" autoAdjust="0"/>
    <p:restoredTop sz="94719"/>
  </p:normalViewPr>
  <p:slideViewPr>
    <p:cSldViewPr snapToGrid="0" snapToObjects="1">
      <p:cViewPr varScale="1">
        <p:scale>
          <a:sx n="82" d="100"/>
          <a:sy n="82" d="100"/>
        </p:scale>
        <p:origin x="59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BD3317-8372-4D8E-85C6-E3A83AD9E7B6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1929FF-B683-4B9A-81FA-9087097D0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574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1929FF-B683-4B9A-81FA-9087097D025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50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1929FF-B683-4B9A-81FA-9087097D025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636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40E5D-B71B-9649-9C35-350714F22B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tr-T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BF0F6-ED7A-9A4E-8C88-3D9ABAEFD2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1967A-F4B0-2944-93B4-A7713D61C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0578-4121-194F-A227-3DE19D403015}" type="datetimeFigureOut">
              <a:rPr lang="tr-TR" smtClean="0"/>
              <a:t>20.09.2021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BB547-80F2-D44B-B0E7-19BEECB65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F088B-21E4-2E4C-B95C-C52C4EEF5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2E22-69C7-FD4E-A2C5-F60EDBF667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7758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440A9-E6EB-4F45-9438-49C9C95DA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E97DF7-92FB-4547-ABD5-01671FED6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50445-CF4B-C44B-9E04-F7DE97D72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0578-4121-194F-A227-3DE19D403015}" type="datetimeFigureOut">
              <a:rPr lang="tr-TR" smtClean="0"/>
              <a:t>20.09.2021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A8BDE-0FB2-8943-9D53-E04320790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0D31FD-DC04-CB40-ABB6-DCFDD4DA4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2E22-69C7-FD4E-A2C5-F60EDBF667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8625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44082-F94E-2944-9F6E-1FD515D44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A3983-CE49-7E43-8608-60CD3091C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70B141-24D2-6340-B8CB-87E9409E4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0578-4121-194F-A227-3DE19D403015}" type="datetimeFigureOut">
              <a:rPr lang="tr-TR" smtClean="0"/>
              <a:t>20.09.2021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9D071-1836-AB4B-974D-D0C1A9F1E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FBD9BB-D7DF-3C49-85B5-20D2FC8F0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2E22-69C7-FD4E-A2C5-F60EDBF667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9219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C0A0C-7D55-9D41-B045-13B88C3B6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F842B-7A15-4543-9F1C-3B11BE3AD7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tr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A7FFE2-813D-9D40-A0BD-5914F5E452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tr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0ECE18-1055-D74A-8009-9974848AE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0578-4121-194F-A227-3DE19D403015}" type="datetimeFigureOut">
              <a:rPr lang="tr-TR" smtClean="0"/>
              <a:t>20.09.2021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CC984B-6D73-E74B-AB3E-5C6007140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990430-4382-044B-91A9-FB77D497C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2E22-69C7-FD4E-A2C5-F60EDBF667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0094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C4388-54E1-3146-93A9-5B09FD337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CFAB57-9FEF-6649-9165-3FCC611285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5642EC-1440-2740-A128-BA47BC1954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tr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B88B45-995A-1D4D-963F-69AE907457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050456-C98A-EA42-BF54-7A1D8838BB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tr-T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D59A16-BB39-ED4C-BDC4-811684146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0578-4121-194F-A227-3DE19D403015}" type="datetimeFigureOut">
              <a:rPr lang="tr-TR" smtClean="0"/>
              <a:t>20.09.2021</a:t>
            </a:fld>
            <a:endParaRPr lang="tr-T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A74A3D-5B38-7649-AC96-2C650270B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8D012A-8B3C-794E-9F31-9ADB49B59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2E22-69C7-FD4E-A2C5-F60EDBF667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2990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BAC00-347D-1D41-887F-88619D593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tr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440DE5-F25A-D447-819B-B6B842DEA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0578-4121-194F-A227-3DE19D403015}" type="datetimeFigureOut">
              <a:rPr lang="tr-TR" smtClean="0"/>
              <a:t>20.09.2021</a:t>
            </a:fld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87D0F9-7669-824B-9F47-602284B9C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2197C-B6B1-2E43-A3A5-4C398A233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2E22-69C7-FD4E-A2C5-F60EDBF667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6929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3CCE53-A47F-854E-876C-4BE2ECC9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0578-4121-194F-A227-3DE19D403015}" type="datetimeFigureOut">
              <a:rPr lang="tr-TR" smtClean="0"/>
              <a:t>20.09.2021</a:t>
            </a:fld>
            <a:endParaRPr lang="tr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58DEDD-8AA7-654C-AA9A-DA122A194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884B93-B475-274D-A95D-72696AC26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2E22-69C7-FD4E-A2C5-F60EDBF667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7007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8D98C-B392-964B-837C-6A38B7B77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4B8C5-20EC-B14E-B448-20DF0F165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F49158-773D-DB45-9D1E-87B6C65BC7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53309F-9046-D346-84BB-9AF031252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0578-4121-194F-A227-3DE19D403015}" type="datetimeFigureOut">
              <a:rPr lang="tr-TR" smtClean="0"/>
              <a:t>20.09.2021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B316EA-C6BA-5744-8A32-7BD1A2C0D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BF5925-7C50-FF42-B0F5-62403E035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2E22-69C7-FD4E-A2C5-F60EDBF667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4955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E3ADC-3F2C-4645-BA71-0EEB0A1D0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tr-T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4CF1DC-9808-DD43-9252-2B28212CC0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DE222-7D03-AE43-9F6C-0C5D44BD6B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644EBA-6F4F-9D4F-91A6-F90618838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0578-4121-194F-A227-3DE19D403015}" type="datetimeFigureOut">
              <a:rPr lang="tr-TR" smtClean="0"/>
              <a:t>20.09.2021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053797-0DF2-C041-AD50-0CE7783B4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43CEAB-14B6-0849-B52B-4E3DFCBF2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2E22-69C7-FD4E-A2C5-F60EDBF667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7497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E9BF6-24B7-B440-AD1C-671ABA0EB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F86B93-9392-3448-A8AB-DD679203A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A5A7B-F683-814F-AAC0-F446D9D67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0578-4121-194F-A227-3DE19D403015}" type="datetimeFigureOut">
              <a:rPr lang="tr-TR" smtClean="0"/>
              <a:t>20.09.2021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74FD8-9DB9-634F-9A57-A2711E457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45060-4EC6-F746-8273-7F4CF7F59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2E22-69C7-FD4E-A2C5-F60EDBF667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0486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9BD28B-9BE8-E64D-9BE5-3115517757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8F3E0F-12D4-3E46-A070-DDB01305BB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68F6D-BE45-7D42-8BB2-82A40E4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0578-4121-194F-A227-3DE19D403015}" type="datetimeFigureOut">
              <a:rPr lang="tr-TR" smtClean="0"/>
              <a:t>20.09.2021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D53467-4AD6-5246-BB0B-0465193F7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ECC20-3E65-854D-B7F7-601669BC4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2E22-69C7-FD4E-A2C5-F60EDBF667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5134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7D3D0"/>
            </a:gs>
            <a:gs pos="74000">
              <a:srgbClr val="D7D3D0"/>
            </a:gs>
            <a:gs pos="83000">
              <a:srgbClr val="D7D3D0"/>
            </a:gs>
            <a:gs pos="100000">
              <a:srgbClr val="D7D3D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EC837A-97FF-9340-83C4-5329BE963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094088-F783-AE43-87C8-1083F054C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0BBBD-78BF-5D4E-8EAD-747AFDF72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B0578-4121-194F-A227-3DE19D403015}" type="datetimeFigureOut">
              <a:rPr lang="tr-TR" smtClean="0"/>
              <a:t>20.09.2021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1DD3B-0811-D240-B53D-3C8B70F67A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DE1B45-DDE6-0940-9310-40003E18D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22E22-69C7-FD4E-A2C5-F60EDBF667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6083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>
            <a:extLst>
              <a:ext uri="{FF2B5EF4-FFF2-40B4-BE49-F238E27FC236}">
                <a16:creationId xmlns:a16="http://schemas.microsoft.com/office/drawing/2014/main" id="{FFDEEF97-A577-40A0-965F-04B4CD28B4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38" t="1123" r="8733" b="1301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948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7D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up 57">
            <a:extLst>
              <a:ext uri="{FF2B5EF4-FFF2-40B4-BE49-F238E27FC236}">
                <a16:creationId xmlns:a16="http://schemas.microsoft.com/office/drawing/2014/main" id="{5D5BA502-647B-4132-9ECE-12553B30D198}"/>
              </a:ext>
            </a:extLst>
          </p:cNvPr>
          <p:cNvGrpSpPr/>
          <p:nvPr/>
        </p:nvGrpSpPr>
        <p:grpSpPr>
          <a:xfrm>
            <a:off x="447863" y="372833"/>
            <a:ext cx="11084760" cy="6345208"/>
            <a:chOff x="553620" y="269418"/>
            <a:chExt cx="11084760" cy="6345208"/>
          </a:xfrm>
          <a:blipFill dpi="0" rotWithShape="1">
            <a:blip r:embed="rId3"/>
            <a:srcRect/>
            <a:stretch>
              <a:fillRect l="-1000" r="-1000"/>
            </a:stretch>
          </a:blipFill>
          <a:effectLst/>
        </p:grpSpPr>
        <p:sp>
          <p:nvSpPr>
            <p:cNvPr id="30" name="Dikdörtgen: Köşeleri Yuvarlatılmış 29">
              <a:extLst>
                <a:ext uri="{FF2B5EF4-FFF2-40B4-BE49-F238E27FC236}">
                  <a16:creationId xmlns:a16="http://schemas.microsoft.com/office/drawing/2014/main" id="{7E2FCC5E-06D2-425E-92E9-33165C322017}"/>
                </a:ext>
              </a:extLst>
            </p:cNvPr>
            <p:cNvSpPr/>
            <p:nvPr/>
          </p:nvSpPr>
          <p:spPr>
            <a:xfrm>
              <a:off x="553620" y="1344774"/>
              <a:ext cx="615820" cy="454167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  <p:sp>
          <p:nvSpPr>
            <p:cNvPr id="40" name="Dikdörtgen: Köşeleri Yuvarlatılmış 39">
              <a:extLst>
                <a:ext uri="{FF2B5EF4-FFF2-40B4-BE49-F238E27FC236}">
                  <a16:creationId xmlns:a16="http://schemas.microsoft.com/office/drawing/2014/main" id="{8DC24694-72E7-4215-9212-2DB831D443F9}"/>
                </a:ext>
              </a:extLst>
            </p:cNvPr>
            <p:cNvSpPr/>
            <p:nvPr/>
          </p:nvSpPr>
          <p:spPr>
            <a:xfrm>
              <a:off x="1169440" y="2072561"/>
              <a:ext cx="615820" cy="367431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1" name="Dikdörtgen: Köşeleri Yuvarlatılmış 40">
              <a:extLst>
                <a:ext uri="{FF2B5EF4-FFF2-40B4-BE49-F238E27FC236}">
                  <a16:creationId xmlns:a16="http://schemas.microsoft.com/office/drawing/2014/main" id="{EA19BC0C-4824-44D3-8D91-D3743AD4881F}"/>
                </a:ext>
              </a:extLst>
            </p:cNvPr>
            <p:cNvSpPr/>
            <p:nvPr/>
          </p:nvSpPr>
          <p:spPr>
            <a:xfrm>
              <a:off x="1785260" y="997206"/>
              <a:ext cx="615820" cy="518821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  <p:sp>
          <p:nvSpPr>
            <p:cNvPr id="42" name="Dikdörtgen: Köşeleri Yuvarlatılmış 41">
              <a:extLst>
                <a:ext uri="{FF2B5EF4-FFF2-40B4-BE49-F238E27FC236}">
                  <a16:creationId xmlns:a16="http://schemas.microsoft.com/office/drawing/2014/main" id="{1771ABA8-95D8-43E1-B8D8-5B8910CA4D5D}"/>
                </a:ext>
              </a:extLst>
            </p:cNvPr>
            <p:cNvSpPr/>
            <p:nvPr/>
          </p:nvSpPr>
          <p:spPr>
            <a:xfrm>
              <a:off x="2401080" y="393828"/>
              <a:ext cx="615820" cy="622079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3" name="Dikdörtgen: Köşeleri Yuvarlatılmış 42">
              <a:extLst>
                <a:ext uri="{FF2B5EF4-FFF2-40B4-BE49-F238E27FC236}">
                  <a16:creationId xmlns:a16="http://schemas.microsoft.com/office/drawing/2014/main" id="{DF47A54B-5B12-4E61-8DD9-F1E303E415BF}"/>
                </a:ext>
              </a:extLst>
            </p:cNvPr>
            <p:cNvSpPr/>
            <p:nvPr/>
          </p:nvSpPr>
          <p:spPr>
            <a:xfrm>
              <a:off x="3016900" y="269418"/>
              <a:ext cx="615820" cy="506691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4" name="Dikdörtgen: Köşeleri Yuvarlatılmış 43">
              <a:extLst>
                <a:ext uri="{FF2B5EF4-FFF2-40B4-BE49-F238E27FC236}">
                  <a16:creationId xmlns:a16="http://schemas.microsoft.com/office/drawing/2014/main" id="{B3B631DC-8F6A-42BB-8547-9158E617AA68}"/>
                </a:ext>
              </a:extLst>
            </p:cNvPr>
            <p:cNvSpPr/>
            <p:nvPr/>
          </p:nvSpPr>
          <p:spPr>
            <a:xfrm>
              <a:off x="3640654" y="1615748"/>
              <a:ext cx="615820" cy="427070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6" name="Dikdörtgen: Köşeleri Yuvarlatılmış 45">
              <a:extLst>
                <a:ext uri="{FF2B5EF4-FFF2-40B4-BE49-F238E27FC236}">
                  <a16:creationId xmlns:a16="http://schemas.microsoft.com/office/drawing/2014/main" id="{2CBCF6FB-F133-436F-BCD3-C60CBFAA28C8}"/>
                </a:ext>
              </a:extLst>
            </p:cNvPr>
            <p:cNvSpPr/>
            <p:nvPr/>
          </p:nvSpPr>
          <p:spPr>
            <a:xfrm>
              <a:off x="4248540" y="997207"/>
              <a:ext cx="615820" cy="518821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7" name="Dikdörtgen: Köşeleri Yuvarlatılmış 46">
              <a:extLst>
                <a:ext uri="{FF2B5EF4-FFF2-40B4-BE49-F238E27FC236}">
                  <a16:creationId xmlns:a16="http://schemas.microsoft.com/office/drawing/2014/main" id="{B815E9B7-0C6B-49B3-B7A9-F2A22865C157}"/>
                </a:ext>
              </a:extLst>
            </p:cNvPr>
            <p:cNvSpPr/>
            <p:nvPr/>
          </p:nvSpPr>
          <p:spPr>
            <a:xfrm>
              <a:off x="4864360" y="393828"/>
              <a:ext cx="615820" cy="622079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8" name="Dikdörtgen: Köşeleri Yuvarlatılmış 47">
              <a:extLst>
                <a:ext uri="{FF2B5EF4-FFF2-40B4-BE49-F238E27FC236}">
                  <a16:creationId xmlns:a16="http://schemas.microsoft.com/office/drawing/2014/main" id="{7D7544E1-4C0D-4CCC-8E59-F2846119A136}"/>
                </a:ext>
              </a:extLst>
            </p:cNvPr>
            <p:cNvSpPr/>
            <p:nvPr/>
          </p:nvSpPr>
          <p:spPr>
            <a:xfrm>
              <a:off x="5480180" y="997207"/>
              <a:ext cx="615820" cy="454167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9" name="Dikdörtgen: Köşeleri Yuvarlatılmış 48">
              <a:extLst>
                <a:ext uri="{FF2B5EF4-FFF2-40B4-BE49-F238E27FC236}">
                  <a16:creationId xmlns:a16="http://schemas.microsoft.com/office/drawing/2014/main" id="{DBDF28E9-C551-4A0C-ABEE-DA88F799E136}"/>
                </a:ext>
              </a:extLst>
            </p:cNvPr>
            <p:cNvSpPr/>
            <p:nvPr/>
          </p:nvSpPr>
          <p:spPr>
            <a:xfrm>
              <a:off x="6088066" y="1112284"/>
              <a:ext cx="615820" cy="392501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  <p:sp>
          <p:nvSpPr>
            <p:cNvPr id="50" name="Dikdörtgen: Köşeleri Yuvarlatılmış 49">
              <a:extLst>
                <a:ext uri="{FF2B5EF4-FFF2-40B4-BE49-F238E27FC236}">
                  <a16:creationId xmlns:a16="http://schemas.microsoft.com/office/drawing/2014/main" id="{31B3C1C6-AB67-4D28-960A-44A78F865EA8}"/>
                </a:ext>
              </a:extLst>
            </p:cNvPr>
            <p:cNvSpPr/>
            <p:nvPr/>
          </p:nvSpPr>
          <p:spPr>
            <a:xfrm>
              <a:off x="6711820" y="997207"/>
              <a:ext cx="615820" cy="454167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51" name="Dikdörtgen: Köşeleri Yuvarlatılmış 50">
              <a:extLst>
                <a:ext uri="{FF2B5EF4-FFF2-40B4-BE49-F238E27FC236}">
                  <a16:creationId xmlns:a16="http://schemas.microsoft.com/office/drawing/2014/main" id="{335FDCCB-F557-4CEC-9785-268F1AD66EE3}"/>
                </a:ext>
              </a:extLst>
            </p:cNvPr>
            <p:cNvSpPr/>
            <p:nvPr/>
          </p:nvSpPr>
          <p:spPr>
            <a:xfrm>
              <a:off x="7327640" y="393828"/>
              <a:ext cx="615820" cy="586351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52" name="Dikdörtgen: Köşeleri Yuvarlatılmış 51">
              <a:extLst>
                <a:ext uri="{FF2B5EF4-FFF2-40B4-BE49-F238E27FC236}">
                  <a16:creationId xmlns:a16="http://schemas.microsoft.com/office/drawing/2014/main" id="{62D02EC8-F9C7-4387-8AAE-AF812C942D94}"/>
                </a:ext>
              </a:extLst>
            </p:cNvPr>
            <p:cNvSpPr/>
            <p:nvPr/>
          </p:nvSpPr>
          <p:spPr>
            <a:xfrm>
              <a:off x="7943460" y="997207"/>
              <a:ext cx="615820" cy="454167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53" name="Dikdörtgen: Köşeleri Yuvarlatılmış 52">
              <a:extLst>
                <a:ext uri="{FF2B5EF4-FFF2-40B4-BE49-F238E27FC236}">
                  <a16:creationId xmlns:a16="http://schemas.microsoft.com/office/drawing/2014/main" id="{2595581B-1A0D-480F-AF56-520628C1CC80}"/>
                </a:ext>
              </a:extLst>
            </p:cNvPr>
            <p:cNvSpPr/>
            <p:nvPr/>
          </p:nvSpPr>
          <p:spPr>
            <a:xfrm>
              <a:off x="8559280" y="2066729"/>
              <a:ext cx="615820" cy="297056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54" name="Dikdörtgen: Köşeleri Yuvarlatılmış 53">
              <a:extLst>
                <a:ext uri="{FF2B5EF4-FFF2-40B4-BE49-F238E27FC236}">
                  <a16:creationId xmlns:a16="http://schemas.microsoft.com/office/drawing/2014/main" id="{A9D0C3DC-A030-4EFA-8E58-1C175F295CF1}"/>
                </a:ext>
              </a:extLst>
            </p:cNvPr>
            <p:cNvSpPr/>
            <p:nvPr/>
          </p:nvSpPr>
          <p:spPr>
            <a:xfrm>
              <a:off x="9175100" y="1344774"/>
              <a:ext cx="615820" cy="385820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  <p:sp>
          <p:nvSpPr>
            <p:cNvPr id="55" name="Dikdörtgen: Köşeleri Yuvarlatılmış 54">
              <a:extLst>
                <a:ext uri="{FF2B5EF4-FFF2-40B4-BE49-F238E27FC236}">
                  <a16:creationId xmlns:a16="http://schemas.microsoft.com/office/drawing/2014/main" id="{25AE193B-7C2F-4009-B33B-5AC707A832C9}"/>
                </a:ext>
              </a:extLst>
            </p:cNvPr>
            <p:cNvSpPr/>
            <p:nvPr/>
          </p:nvSpPr>
          <p:spPr>
            <a:xfrm>
              <a:off x="9790920" y="2124267"/>
              <a:ext cx="615820" cy="291302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  <p:sp>
          <p:nvSpPr>
            <p:cNvPr id="56" name="Dikdörtgen: Köşeleri Yuvarlatılmış 55">
              <a:extLst>
                <a:ext uri="{FF2B5EF4-FFF2-40B4-BE49-F238E27FC236}">
                  <a16:creationId xmlns:a16="http://schemas.microsoft.com/office/drawing/2014/main" id="{CB801CCD-5899-4394-BD93-67D07667D562}"/>
                </a:ext>
              </a:extLst>
            </p:cNvPr>
            <p:cNvSpPr/>
            <p:nvPr/>
          </p:nvSpPr>
          <p:spPr>
            <a:xfrm>
              <a:off x="10406740" y="997207"/>
              <a:ext cx="615820" cy="454167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57" name="Dikdörtgen: Köşeleri Yuvarlatılmış 56">
              <a:extLst>
                <a:ext uri="{FF2B5EF4-FFF2-40B4-BE49-F238E27FC236}">
                  <a16:creationId xmlns:a16="http://schemas.microsoft.com/office/drawing/2014/main" id="{89E0FE79-9A83-4A33-B006-8AFAD86170F2}"/>
                </a:ext>
              </a:extLst>
            </p:cNvPr>
            <p:cNvSpPr/>
            <p:nvPr/>
          </p:nvSpPr>
          <p:spPr>
            <a:xfrm>
              <a:off x="11022560" y="393828"/>
              <a:ext cx="615820" cy="586351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sp>
        <p:nvSpPr>
          <p:cNvPr id="59" name="Metin kutusu 58">
            <a:extLst>
              <a:ext uri="{FF2B5EF4-FFF2-40B4-BE49-F238E27FC236}">
                <a16:creationId xmlns:a16="http://schemas.microsoft.com/office/drawing/2014/main" id="{0FFB7F0A-E4B7-457D-A1C5-D153CC3FA35C}"/>
              </a:ext>
            </a:extLst>
          </p:cNvPr>
          <p:cNvSpPr txBox="1"/>
          <p:nvPr/>
        </p:nvSpPr>
        <p:spPr>
          <a:xfrm>
            <a:off x="447863" y="2445290"/>
            <a:ext cx="129401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spc="2500" dirty="0">
                <a:solidFill>
                  <a:schemeClr val="bg1"/>
                </a:solidFill>
                <a:latin typeface="Century" panose="02040604050505020304" pitchFamily="18" charset="0"/>
              </a:rPr>
              <a:t>AJYAD HILLS BODRUM</a:t>
            </a:r>
          </a:p>
        </p:txBody>
      </p:sp>
    </p:spTree>
    <p:extLst>
      <p:ext uri="{BB962C8B-B14F-4D97-AF65-F5344CB8AC3E}">
        <p14:creationId xmlns:p14="http://schemas.microsoft.com/office/powerpoint/2010/main" val="2860252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7D3D0"/>
            </a:gs>
            <a:gs pos="74000">
              <a:srgbClr val="D7D3D0"/>
            </a:gs>
            <a:gs pos="83000">
              <a:srgbClr val="D7D3D0"/>
            </a:gs>
            <a:gs pos="100000">
              <a:srgbClr val="D7D3D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>
            <a:extLst>
              <a:ext uri="{FF2B5EF4-FFF2-40B4-BE49-F238E27FC236}">
                <a16:creationId xmlns:a16="http://schemas.microsoft.com/office/drawing/2014/main" id="{479D471D-63C1-4616-B061-45C513779A8D}"/>
              </a:ext>
            </a:extLst>
          </p:cNvPr>
          <p:cNvSpPr/>
          <p:nvPr/>
        </p:nvSpPr>
        <p:spPr>
          <a:xfrm>
            <a:off x="8503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2041525" h="1029969">
                <a:moveTo>
                  <a:pt x="2041207" y="0"/>
                </a:moveTo>
                <a:lnTo>
                  <a:pt x="0" y="0"/>
                </a:lnTo>
                <a:lnTo>
                  <a:pt x="0" y="1029601"/>
                </a:lnTo>
                <a:lnTo>
                  <a:pt x="2041207" y="1029601"/>
                </a:lnTo>
                <a:lnTo>
                  <a:pt x="2041207" y="0"/>
                </a:lnTo>
                <a:close/>
              </a:path>
            </a:pathLst>
          </a:custGeom>
          <a:solidFill>
            <a:srgbClr val="FAF5EC"/>
          </a:solidFill>
          <a:ln>
            <a:noFill/>
          </a:ln>
        </p:spPr>
        <p:txBody>
          <a:bodyPr wrap="square" lIns="0" tIns="0" rIns="0" bIns="0" rtlCol="0"/>
          <a:lstStyle/>
          <a:p>
            <a:endParaRPr lang="tr-T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3462DC-9B5F-442B-84F9-85B5ED3161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24" t="9953" r="15880" b="20615"/>
          <a:stretch/>
        </p:blipFill>
        <p:spPr>
          <a:xfrm>
            <a:off x="465308" y="716258"/>
            <a:ext cx="7196128" cy="4733107"/>
          </a:xfrm>
          <a:prstGeom prst="rect">
            <a:avLst/>
          </a:prstGeom>
        </p:spPr>
      </p:pic>
      <p:grpSp>
        <p:nvGrpSpPr>
          <p:cNvPr id="11" name="object 13">
            <a:extLst>
              <a:ext uri="{FF2B5EF4-FFF2-40B4-BE49-F238E27FC236}">
                <a16:creationId xmlns:a16="http://schemas.microsoft.com/office/drawing/2014/main" id="{02015C97-3829-4F71-B17D-BF9C94D2D86C}"/>
              </a:ext>
            </a:extLst>
          </p:cNvPr>
          <p:cNvGrpSpPr/>
          <p:nvPr/>
        </p:nvGrpSpPr>
        <p:grpSpPr>
          <a:xfrm>
            <a:off x="9774175" y="1540937"/>
            <a:ext cx="600917" cy="463759"/>
            <a:chOff x="1508121" y="476161"/>
            <a:chExt cx="58419" cy="45085"/>
          </a:xfrm>
        </p:grpSpPr>
        <p:sp>
          <p:nvSpPr>
            <p:cNvPr id="12" name="object 14">
              <a:extLst>
                <a:ext uri="{FF2B5EF4-FFF2-40B4-BE49-F238E27FC236}">
                  <a16:creationId xmlns:a16="http://schemas.microsoft.com/office/drawing/2014/main" id="{9500F811-CB7C-47E8-A3E2-C7E73BB36814}"/>
                </a:ext>
              </a:extLst>
            </p:cNvPr>
            <p:cNvSpPr/>
            <p:nvPr/>
          </p:nvSpPr>
          <p:spPr>
            <a:xfrm>
              <a:off x="1537267" y="476796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30" h="12065">
                  <a:moveTo>
                    <a:pt x="0" y="12065"/>
                  </a:moveTo>
                  <a:lnTo>
                    <a:pt x="0" y="0"/>
                  </a:lnTo>
                  <a:lnTo>
                    <a:pt x="4673" y="0"/>
                  </a:lnTo>
                  <a:lnTo>
                    <a:pt x="4673" y="2540"/>
                  </a:lnTo>
                  <a:lnTo>
                    <a:pt x="11404" y="2540"/>
                  </a:lnTo>
                </a:path>
              </a:pathLst>
            </a:custGeom>
            <a:ln w="3175">
              <a:solidFill>
                <a:srgbClr val="9684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5">
              <a:extLst>
                <a:ext uri="{FF2B5EF4-FFF2-40B4-BE49-F238E27FC236}">
                  <a16:creationId xmlns:a16="http://schemas.microsoft.com/office/drawing/2014/main" id="{39EDF8B3-4A35-4875-8F63-80FA1D7888C7}"/>
                </a:ext>
              </a:extLst>
            </p:cNvPr>
            <p:cNvSpPr/>
            <p:nvPr/>
          </p:nvSpPr>
          <p:spPr>
            <a:xfrm>
              <a:off x="1514768" y="493956"/>
              <a:ext cx="45720" cy="11430"/>
            </a:xfrm>
            <a:custGeom>
              <a:avLst/>
              <a:gdLst/>
              <a:ahLst/>
              <a:cxnLst/>
              <a:rect l="l" t="t" r="r" b="b"/>
              <a:pathLst>
                <a:path w="45719" h="11429">
                  <a:moveTo>
                    <a:pt x="13642" y="7800"/>
                  </a:moveTo>
                  <a:lnTo>
                    <a:pt x="14912" y="7800"/>
                  </a:lnTo>
                </a:path>
                <a:path w="45719" h="11429">
                  <a:moveTo>
                    <a:pt x="17746" y="7800"/>
                  </a:moveTo>
                  <a:lnTo>
                    <a:pt x="19016" y="7800"/>
                  </a:lnTo>
                </a:path>
                <a:path w="45719" h="11429">
                  <a:moveTo>
                    <a:pt x="21864" y="7800"/>
                  </a:moveTo>
                  <a:lnTo>
                    <a:pt x="23134" y="7800"/>
                  </a:lnTo>
                </a:path>
                <a:path w="45719" h="11429">
                  <a:moveTo>
                    <a:pt x="25970" y="7800"/>
                  </a:moveTo>
                  <a:lnTo>
                    <a:pt x="27240" y="7800"/>
                  </a:lnTo>
                </a:path>
                <a:path w="45719" h="11429">
                  <a:moveTo>
                    <a:pt x="30074" y="7800"/>
                  </a:moveTo>
                  <a:lnTo>
                    <a:pt x="31344" y="7800"/>
                  </a:lnTo>
                </a:path>
                <a:path w="45719" h="11429">
                  <a:moveTo>
                    <a:pt x="4749" y="5605"/>
                  </a:moveTo>
                  <a:lnTo>
                    <a:pt x="6019" y="5605"/>
                  </a:lnTo>
                </a:path>
                <a:path w="45719" h="11429">
                  <a:moveTo>
                    <a:pt x="0" y="0"/>
                  </a:moveTo>
                  <a:lnTo>
                    <a:pt x="1269" y="0"/>
                  </a:lnTo>
                </a:path>
                <a:path w="45719" h="11429">
                  <a:moveTo>
                    <a:pt x="0" y="11224"/>
                  </a:moveTo>
                  <a:lnTo>
                    <a:pt x="1269" y="11224"/>
                  </a:lnTo>
                </a:path>
                <a:path w="45719" h="11429">
                  <a:moveTo>
                    <a:pt x="44263" y="5605"/>
                  </a:moveTo>
                  <a:lnTo>
                    <a:pt x="45533" y="5605"/>
                  </a:lnTo>
                </a:path>
                <a:path w="45719" h="11429">
                  <a:moveTo>
                    <a:pt x="39513" y="0"/>
                  </a:moveTo>
                  <a:lnTo>
                    <a:pt x="40783" y="0"/>
                  </a:lnTo>
                </a:path>
                <a:path w="45719" h="11429">
                  <a:moveTo>
                    <a:pt x="39513" y="11224"/>
                  </a:moveTo>
                  <a:lnTo>
                    <a:pt x="40783" y="11224"/>
                  </a:lnTo>
                </a:path>
              </a:pathLst>
            </a:custGeom>
            <a:ln w="3175">
              <a:solidFill>
                <a:srgbClr val="9684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6">
              <a:extLst>
                <a:ext uri="{FF2B5EF4-FFF2-40B4-BE49-F238E27FC236}">
                  <a16:creationId xmlns:a16="http://schemas.microsoft.com/office/drawing/2014/main" id="{2AAC37CB-34AC-4A47-8031-BB70D6A646A9}"/>
                </a:ext>
              </a:extLst>
            </p:cNvPr>
            <p:cNvSpPr/>
            <p:nvPr/>
          </p:nvSpPr>
          <p:spPr>
            <a:xfrm>
              <a:off x="1531885" y="509248"/>
              <a:ext cx="10795" cy="11430"/>
            </a:xfrm>
            <a:custGeom>
              <a:avLst/>
              <a:gdLst/>
              <a:ahLst/>
              <a:cxnLst/>
              <a:rect l="l" t="t" r="r" b="b"/>
              <a:pathLst>
                <a:path w="10794" h="11429">
                  <a:moveTo>
                    <a:pt x="0" y="11239"/>
                  </a:moveTo>
                  <a:lnTo>
                    <a:pt x="0" y="5384"/>
                  </a:lnTo>
                  <a:lnTo>
                    <a:pt x="0" y="2412"/>
                  </a:lnTo>
                  <a:lnTo>
                    <a:pt x="2400" y="0"/>
                  </a:lnTo>
                  <a:lnTo>
                    <a:pt x="5384" y="0"/>
                  </a:lnTo>
                  <a:lnTo>
                    <a:pt x="8343" y="0"/>
                  </a:lnTo>
                  <a:lnTo>
                    <a:pt x="10756" y="2412"/>
                  </a:lnTo>
                  <a:lnTo>
                    <a:pt x="10756" y="5384"/>
                  </a:lnTo>
                  <a:lnTo>
                    <a:pt x="10756" y="11239"/>
                  </a:lnTo>
                </a:path>
              </a:pathLst>
            </a:custGeom>
            <a:ln w="3175">
              <a:solidFill>
                <a:srgbClr val="9684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7">
              <a:extLst>
                <a:ext uri="{FF2B5EF4-FFF2-40B4-BE49-F238E27FC236}">
                  <a16:creationId xmlns:a16="http://schemas.microsoft.com/office/drawing/2014/main" id="{12B7714A-8CEB-410A-8648-7394102DF36A}"/>
                </a:ext>
              </a:extLst>
            </p:cNvPr>
            <p:cNvSpPr/>
            <p:nvPr/>
          </p:nvSpPr>
          <p:spPr>
            <a:xfrm>
              <a:off x="1527015" y="491205"/>
              <a:ext cx="20955" cy="3175"/>
            </a:xfrm>
            <a:custGeom>
              <a:avLst/>
              <a:gdLst/>
              <a:ahLst/>
              <a:cxnLst/>
              <a:rect l="l" t="t" r="r" b="b"/>
              <a:pathLst>
                <a:path w="20955" h="3175">
                  <a:moveTo>
                    <a:pt x="20497" y="0"/>
                  </a:moveTo>
                  <a:lnTo>
                    <a:pt x="18275" y="0"/>
                  </a:lnTo>
                  <a:lnTo>
                    <a:pt x="18275" y="2730"/>
                  </a:lnTo>
                  <a:lnTo>
                    <a:pt x="15240" y="2730"/>
                  </a:lnTo>
                  <a:lnTo>
                    <a:pt x="15240" y="0"/>
                  </a:lnTo>
                  <a:lnTo>
                    <a:pt x="11772" y="0"/>
                  </a:lnTo>
                  <a:lnTo>
                    <a:pt x="11772" y="2730"/>
                  </a:lnTo>
                  <a:lnTo>
                    <a:pt x="8724" y="2730"/>
                  </a:lnTo>
                  <a:lnTo>
                    <a:pt x="8724" y="0"/>
                  </a:lnTo>
                  <a:lnTo>
                    <a:pt x="5270" y="0"/>
                  </a:lnTo>
                  <a:lnTo>
                    <a:pt x="5270" y="2730"/>
                  </a:lnTo>
                  <a:lnTo>
                    <a:pt x="2222" y="2730"/>
                  </a:lnTo>
                  <a:lnTo>
                    <a:pt x="2222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9684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8">
              <a:extLst>
                <a:ext uri="{FF2B5EF4-FFF2-40B4-BE49-F238E27FC236}">
                  <a16:creationId xmlns:a16="http://schemas.microsoft.com/office/drawing/2014/main" id="{9C25A7B2-340B-483B-BEFC-86D13047B37F}"/>
                </a:ext>
              </a:extLst>
            </p:cNvPr>
            <p:cNvSpPr/>
            <p:nvPr/>
          </p:nvSpPr>
          <p:spPr>
            <a:xfrm>
              <a:off x="1510781" y="485560"/>
              <a:ext cx="13970" cy="29845"/>
            </a:xfrm>
            <a:custGeom>
              <a:avLst/>
              <a:gdLst/>
              <a:ahLst/>
              <a:cxnLst/>
              <a:rect l="l" t="t" r="r" b="b"/>
              <a:pathLst>
                <a:path w="13969" h="29845">
                  <a:moveTo>
                    <a:pt x="13538" y="23888"/>
                  </a:moveTo>
                  <a:lnTo>
                    <a:pt x="13538" y="0"/>
                  </a:lnTo>
                  <a:lnTo>
                    <a:pt x="10680" y="0"/>
                  </a:lnTo>
                  <a:lnTo>
                    <a:pt x="10680" y="2247"/>
                  </a:lnTo>
                  <a:lnTo>
                    <a:pt x="8191" y="2247"/>
                  </a:lnTo>
                  <a:lnTo>
                    <a:pt x="8191" y="0"/>
                  </a:lnTo>
                  <a:lnTo>
                    <a:pt x="5334" y="0"/>
                  </a:lnTo>
                  <a:lnTo>
                    <a:pt x="5334" y="2247"/>
                  </a:lnTo>
                  <a:lnTo>
                    <a:pt x="2832" y="2247"/>
                  </a:lnTo>
                  <a:lnTo>
                    <a:pt x="2832" y="0"/>
                  </a:lnTo>
                  <a:lnTo>
                    <a:pt x="0" y="0"/>
                  </a:lnTo>
                  <a:lnTo>
                    <a:pt x="0" y="29311"/>
                  </a:lnTo>
                </a:path>
              </a:pathLst>
            </a:custGeom>
            <a:ln w="3175">
              <a:solidFill>
                <a:srgbClr val="9684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9">
              <a:extLst>
                <a:ext uri="{FF2B5EF4-FFF2-40B4-BE49-F238E27FC236}">
                  <a16:creationId xmlns:a16="http://schemas.microsoft.com/office/drawing/2014/main" id="{7EB90721-E229-420D-9D59-A040EA0886CC}"/>
                </a:ext>
              </a:extLst>
            </p:cNvPr>
            <p:cNvSpPr/>
            <p:nvPr/>
          </p:nvSpPr>
          <p:spPr>
            <a:xfrm>
              <a:off x="1550216" y="485560"/>
              <a:ext cx="13970" cy="29845"/>
            </a:xfrm>
            <a:custGeom>
              <a:avLst/>
              <a:gdLst/>
              <a:ahLst/>
              <a:cxnLst/>
              <a:rect l="l" t="t" r="r" b="b"/>
              <a:pathLst>
                <a:path w="13969" h="29845">
                  <a:moveTo>
                    <a:pt x="0" y="23888"/>
                  </a:moveTo>
                  <a:lnTo>
                    <a:pt x="0" y="0"/>
                  </a:lnTo>
                  <a:lnTo>
                    <a:pt x="2844" y="0"/>
                  </a:lnTo>
                  <a:lnTo>
                    <a:pt x="2844" y="2247"/>
                  </a:lnTo>
                  <a:lnTo>
                    <a:pt x="5346" y="2247"/>
                  </a:lnTo>
                  <a:lnTo>
                    <a:pt x="5346" y="0"/>
                  </a:lnTo>
                  <a:lnTo>
                    <a:pt x="8191" y="0"/>
                  </a:lnTo>
                  <a:lnTo>
                    <a:pt x="8191" y="2247"/>
                  </a:lnTo>
                  <a:lnTo>
                    <a:pt x="10693" y="2247"/>
                  </a:lnTo>
                  <a:lnTo>
                    <a:pt x="10693" y="0"/>
                  </a:lnTo>
                  <a:lnTo>
                    <a:pt x="13538" y="0"/>
                  </a:lnTo>
                  <a:lnTo>
                    <a:pt x="13538" y="29311"/>
                  </a:lnTo>
                </a:path>
              </a:pathLst>
            </a:custGeom>
            <a:ln w="3175">
              <a:solidFill>
                <a:srgbClr val="9684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20">
              <a:extLst>
                <a:ext uri="{FF2B5EF4-FFF2-40B4-BE49-F238E27FC236}">
                  <a16:creationId xmlns:a16="http://schemas.microsoft.com/office/drawing/2014/main" id="{24F65581-87EA-4EEA-8EBF-A9FB82817E20}"/>
                </a:ext>
              </a:extLst>
            </p:cNvPr>
            <p:cNvSpPr/>
            <p:nvPr/>
          </p:nvSpPr>
          <p:spPr>
            <a:xfrm>
              <a:off x="1508756" y="514869"/>
              <a:ext cx="57150" cy="5715"/>
            </a:xfrm>
            <a:custGeom>
              <a:avLst/>
              <a:gdLst/>
              <a:ahLst/>
              <a:cxnLst/>
              <a:rect l="l" t="t" r="r" b="b"/>
              <a:pathLst>
                <a:path w="57150" h="5715">
                  <a:moveTo>
                    <a:pt x="39128" y="0"/>
                  </a:moveTo>
                  <a:lnTo>
                    <a:pt x="57010" y="0"/>
                  </a:lnTo>
                  <a:lnTo>
                    <a:pt x="57010" y="5613"/>
                  </a:lnTo>
                  <a:lnTo>
                    <a:pt x="0" y="5613"/>
                  </a:lnTo>
                  <a:lnTo>
                    <a:pt x="0" y="0"/>
                  </a:lnTo>
                  <a:lnTo>
                    <a:pt x="17881" y="0"/>
                  </a:lnTo>
                </a:path>
              </a:pathLst>
            </a:custGeom>
            <a:ln w="3175">
              <a:solidFill>
                <a:srgbClr val="9684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0CB0C89D-1B26-48F3-956F-59A4B9A480C9}"/>
              </a:ext>
            </a:extLst>
          </p:cNvPr>
          <p:cNvSpPr txBox="1"/>
          <p:nvPr/>
        </p:nvSpPr>
        <p:spPr>
          <a:xfrm>
            <a:off x="8814369" y="2193329"/>
            <a:ext cx="34875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">
              <a:lnSpc>
                <a:spcPct val="100000"/>
              </a:lnSpc>
              <a:spcBef>
                <a:spcPts val="5"/>
              </a:spcBef>
            </a:pPr>
            <a:r>
              <a:rPr lang="tr-TR" b="1" spc="5" dirty="0">
                <a:solidFill>
                  <a:srgbClr val="96846B"/>
                </a:solidFill>
                <a:latin typeface="Trebuchet MS"/>
                <a:cs typeface="Trebuchet MS"/>
              </a:rPr>
              <a:t>    Muğla</a:t>
            </a:r>
            <a:r>
              <a:rPr lang="en-US" sz="1800" b="1" spc="5" dirty="0">
                <a:solidFill>
                  <a:srgbClr val="96846B"/>
                </a:solidFill>
                <a:latin typeface="Trebuchet MS"/>
                <a:cs typeface="Trebuchet MS"/>
              </a:rPr>
              <a:t> </a:t>
            </a:r>
            <a:r>
              <a:rPr lang="en-US" sz="1800" b="1" spc="-5" dirty="0">
                <a:solidFill>
                  <a:srgbClr val="96846B"/>
                </a:solidFill>
                <a:latin typeface="Trebuchet MS"/>
                <a:cs typeface="Trebuchet MS"/>
              </a:rPr>
              <a:t>Cit</a:t>
            </a:r>
            <a:r>
              <a:rPr lang="en-US" sz="1800" b="1" spc="-10" dirty="0">
                <a:solidFill>
                  <a:srgbClr val="96846B"/>
                </a:solidFill>
                <a:latin typeface="Trebuchet MS"/>
                <a:cs typeface="Trebuchet MS"/>
              </a:rPr>
              <a:t>y</a:t>
            </a:r>
            <a:r>
              <a:rPr lang="en-US" sz="1800" b="1" spc="5" dirty="0">
                <a:solidFill>
                  <a:srgbClr val="96846B"/>
                </a:solidFill>
                <a:latin typeface="Trebuchet MS"/>
                <a:cs typeface="Trebuchet MS"/>
              </a:rPr>
              <a:t> Ce</a:t>
            </a:r>
            <a:r>
              <a:rPr lang="en-US" sz="1800" b="1" dirty="0">
                <a:solidFill>
                  <a:srgbClr val="96846B"/>
                </a:solidFill>
                <a:latin typeface="Trebuchet MS"/>
                <a:cs typeface="Trebuchet MS"/>
              </a:rPr>
              <a:t>n</a:t>
            </a:r>
            <a:r>
              <a:rPr lang="en-US" sz="1800" b="1" spc="-10" dirty="0">
                <a:solidFill>
                  <a:srgbClr val="96846B"/>
                </a:solidFill>
                <a:latin typeface="Trebuchet MS"/>
                <a:cs typeface="Trebuchet MS"/>
              </a:rPr>
              <a:t>t</a:t>
            </a:r>
            <a:r>
              <a:rPr lang="en-US" sz="1800" b="1" dirty="0">
                <a:solidFill>
                  <a:srgbClr val="96846B"/>
                </a:solidFill>
                <a:latin typeface="Trebuchet MS"/>
                <a:cs typeface="Trebuchet MS"/>
              </a:rPr>
              <a:t>e</a:t>
            </a:r>
            <a:r>
              <a:rPr lang="en-US" sz="1800" b="1" spc="-10" dirty="0">
                <a:solidFill>
                  <a:srgbClr val="96846B"/>
                </a:solidFill>
                <a:latin typeface="Trebuchet MS"/>
                <a:cs typeface="Trebuchet MS"/>
              </a:rPr>
              <a:t>r</a:t>
            </a:r>
            <a:r>
              <a:rPr lang="en-US" sz="1800" b="1" spc="5" dirty="0">
                <a:solidFill>
                  <a:srgbClr val="96846B"/>
                </a:solidFill>
                <a:latin typeface="Trebuchet MS"/>
                <a:cs typeface="Trebuchet MS"/>
              </a:rPr>
              <a:t> </a:t>
            </a:r>
            <a:endParaRPr lang="tr-TR" sz="1800" b="1" spc="5" dirty="0">
              <a:solidFill>
                <a:srgbClr val="96846B"/>
              </a:solidFill>
              <a:latin typeface="Trebuchet MS"/>
              <a:cs typeface="Trebuchet MS"/>
            </a:endParaRPr>
          </a:p>
          <a:p>
            <a:pPr marL="17780">
              <a:lnSpc>
                <a:spcPct val="100000"/>
              </a:lnSpc>
              <a:spcBef>
                <a:spcPts val="5"/>
              </a:spcBef>
            </a:pPr>
            <a:r>
              <a:rPr lang="tr-TR" b="1" spc="5" dirty="0">
                <a:solidFill>
                  <a:srgbClr val="96846B"/>
                </a:solidFill>
                <a:latin typeface="Trebuchet MS"/>
                <a:cs typeface="Trebuchet MS"/>
              </a:rPr>
              <a:t>           </a:t>
            </a:r>
            <a:r>
              <a:rPr lang="tr-TR" sz="1800" b="1" spc="5" dirty="0">
                <a:solidFill>
                  <a:srgbClr val="96846B"/>
                </a:solidFill>
                <a:latin typeface="Trebuchet MS"/>
                <a:cs typeface="Trebuchet MS"/>
              </a:rPr>
              <a:t> 30 </a:t>
            </a:r>
            <a:r>
              <a:rPr lang="en-US" sz="1800" b="1" dirty="0">
                <a:solidFill>
                  <a:srgbClr val="96846B"/>
                </a:solidFill>
                <a:latin typeface="Trebuchet MS"/>
                <a:cs typeface="Trebuchet MS"/>
              </a:rPr>
              <a:t>km</a:t>
            </a:r>
            <a:endParaRPr lang="tr-TR" sz="1800" b="1" dirty="0">
              <a:solidFill>
                <a:srgbClr val="96846B"/>
              </a:solidFill>
              <a:latin typeface="Trebuchet MS"/>
              <a:cs typeface="Trebuchet MS"/>
            </a:endParaRPr>
          </a:p>
        </p:txBody>
      </p:sp>
      <p:pic>
        <p:nvPicPr>
          <p:cNvPr id="8" name="Grafik 7" descr="İşaretleyici">
            <a:extLst>
              <a:ext uri="{FF2B5EF4-FFF2-40B4-BE49-F238E27FC236}">
                <a16:creationId xmlns:a16="http://schemas.microsoft.com/office/drawing/2014/main" id="{4E3792FE-CBF8-47ED-9573-CE4A0143EA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11963" y="784295"/>
            <a:ext cx="620485" cy="620485"/>
          </a:xfrm>
          <a:prstGeom prst="rect">
            <a:avLst/>
          </a:prstGeom>
        </p:spPr>
      </p:pic>
      <p:sp>
        <p:nvSpPr>
          <p:cNvPr id="26" name="Metin kutusu 25">
            <a:extLst>
              <a:ext uri="{FF2B5EF4-FFF2-40B4-BE49-F238E27FC236}">
                <a16:creationId xmlns:a16="http://schemas.microsoft.com/office/drawing/2014/main" id="{05C8695D-AD00-4702-AE38-B08A905115F0}"/>
              </a:ext>
            </a:extLst>
          </p:cNvPr>
          <p:cNvSpPr txBox="1"/>
          <p:nvPr/>
        </p:nvSpPr>
        <p:spPr>
          <a:xfrm>
            <a:off x="2200542" y="1326352"/>
            <a:ext cx="1125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rgbClr val="FAC311"/>
                </a:solidFill>
              </a:rPr>
              <a:t>Land Area</a:t>
            </a:r>
          </a:p>
        </p:txBody>
      </p:sp>
      <p:grpSp>
        <p:nvGrpSpPr>
          <p:cNvPr id="27" name="object 13">
            <a:extLst>
              <a:ext uri="{FF2B5EF4-FFF2-40B4-BE49-F238E27FC236}">
                <a16:creationId xmlns:a16="http://schemas.microsoft.com/office/drawing/2014/main" id="{79348912-4A72-46DE-A295-5370E228A7EC}"/>
              </a:ext>
            </a:extLst>
          </p:cNvPr>
          <p:cNvGrpSpPr/>
          <p:nvPr/>
        </p:nvGrpSpPr>
        <p:grpSpPr>
          <a:xfrm>
            <a:off x="9749961" y="3014228"/>
            <a:ext cx="600917" cy="463759"/>
            <a:chOff x="1508121" y="476161"/>
            <a:chExt cx="58419" cy="45085"/>
          </a:xfrm>
        </p:grpSpPr>
        <p:sp>
          <p:nvSpPr>
            <p:cNvPr id="28" name="object 14">
              <a:extLst>
                <a:ext uri="{FF2B5EF4-FFF2-40B4-BE49-F238E27FC236}">
                  <a16:creationId xmlns:a16="http://schemas.microsoft.com/office/drawing/2014/main" id="{6077F228-F506-4528-9290-620A929C8A5E}"/>
                </a:ext>
              </a:extLst>
            </p:cNvPr>
            <p:cNvSpPr/>
            <p:nvPr/>
          </p:nvSpPr>
          <p:spPr>
            <a:xfrm>
              <a:off x="1537267" y="476796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30" h="12065">
                  <a:moveTo>
                    <a:pt x="0" y="12065"/>
                  </a:moveTo>
                  <a:lnTo>
                    <a:pt x="0" y="0"/>
                  </a:lnTo>
                  <a:lnTo>
                    <a:pt x="4673" y="0"/>
                  </a:lnTo>
                  <a:lnTo>
                    <a:pt x="4673" y="2540"/>
                  </a:lnTo>
                  <a:lnTo>
                    <a:pt x="11404" y="2540"/>
                  </a:lnTo>
                </a:path>
              </a:pathLst>
            </a:custGeom>
            <a:ln w="3175">
              <a:solidFill>
                <a:srgbClr val="9684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5">
              <a:extLst>
                <a:ext uri="{FF2B5EF4-FFF2-40B4-BE49-F238E27FC236}">
                  <a16:creationId xmlns:a16="http://schemas.microsoft.com/office/drawing/2014/main" id="{C11813EB-F3A8-4B8C-BE8D-D0E8EE96E6C8}"/>
                </a:ext>
              </a:extLst>
            </p:cNvPr>
            <p:cNvSpPr/>
            <p:nvPr/>
          </p:nvSpPr>
          <p:spPr>
            <a:xfrm>
              <a:off x="1514768" y="493956"/>
              <a:ext cx="45720" cy="11430"/>
            </a:xfrm>
            <a:custGeom>
              <a:avLst/>
              <a:gdLst/>
              <a:ahLst/>
              <a:cxnLst/>
              <a:rect l="l" t="t" r="r" b="b"/>
              <a:pathLst>
                <a:path w="45719" h="11429">
                  <a:moveTo>
                    <a:pt x="13642" y="7800"/>
                  </a:moveTo>
                  <a:lnTo>
                    <a:pt x="14912" y="7800"/>
                  </a:lnTo>
                </a:path>
                <a:path w="45719" h="11429">
                  <a:moveTo>
                    <a:pt x="17746" y="7800"/>
                  </a:moveTo>
                  <a:lnTo>
                    <a:pt x="19016" y="7800"/>
                  </a:lnTo>
                </a:path>
                <a:path w="45719" h="11429">
                  <a:moveTo>
                    <a:pt x="21864" y="7800"/>
                  </a:moveTo>
                  <a:lnTo>
                    <a:pt x="23134" y="7800"/>
                  </a:lnTo>
                </a:path>
                <a:path w="45719" h="11429">
                  <a:moveTo>
                    <a:pt x="25970" y="7800"/>
                  </a:moveTo>
                  <a:lnTo>
                    <a:pt x="27240" y="7800"/>
                  </a:lnTo>
                </a:path>
                <a:path w="45719" h="11429">
                  <a:moveTo>
                    <a:pt x="30074" y="7800"/>
                  </a:moveTo>
                  <a:lnTo>
                    <a:pt x="31344" y="7800"/>
                  </a:lnTo>
                </a:path>
                <a:path w="45719" h="11429">
                  <a:moveTo>
                    <a:pt x="4749" y="5605"/>
                  </a:moveTo>
                  <a:lnTo>
                    <a:pt x="6019" y="5605"/>
                  </a:lnTo>
                </a:path>
                <a:path w="45719" h="11429">
                  <a:moveTo>
                    <a:pt x="0" y="0"/>
                  </a:moveTo>
                  <a:lnTo>
                    <a:pt x="1269" y="0"/>
                  </a:lnTo>
                </a:path>
                <a:path w="45719" h="11429">
                  <a:moveTo>
                    <a:pt x="0" y="11224"/>
                  </a:moveTo>
                  <a:lnTo>
                    <a:pt x="1269" y="11224"/>
                  </a:lnTo>
                </a:path>
                <a:path w="45719" h="11429">
                  <a:moveTo>
                    <a:pt x="44263" y="5605"/>
                  </a:moveTo>
                  <a:lnTo>
                    <a:pt x="45533" y="5605"/>
                  </a:lnTo>
                </a:path>
                <a:path w="45719" h="11429">
                  <a:moveTo>
                    <a:pt x="39513" y="0"/>
                  </a:moveTo>
                  <a:lnTo>
                    <a:pt x="40783" y="0"/>
                  </a:lnTo>
                </a:path>
                <a:path w="45719" h="11429">
                  <a:moveTo>
                    <a:pt x="39513" y="11224"/>
                  </a:moveTo>
                  <a:lnTo>
                    <a:pt x="40783" y="11224"/>
                  </a:lnTo>
                </a:path>
              </a:pathLst>
            </a:custGeom>
            <a:ln w="3175">
              <a:solidFill>
                <a:srgbClr val="9684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16">
              <a:extLst>
                <a:ext uri="{FF2B5EF4-FFF2-40B4-BE49-F238E27FC236}">
                  <a16:creationId xmlns:a16="http://schemas.microsoft.com/office/drawing/2014/main" id="{32F61A6C-66F0-49F0-AF8A-9B78186FD0FC}"/>
                </a:ext>
              </a:extLst>
            </p:cNvPr>
            <p:cNvSpPr/>
            <p:nvPr/>
          </p:nvSpPr>
          <p:spPr>
            <a:xfrm>
              <a:off x="1531885" y="509248"/>
              <a:ext cx="10795" cy="11430"/>
            </a:xfrm>
            <a:custGeom>
              <a:avLst/>
              <a:gdLst/>
              <a:ahLst/>
              <a:cxnLst/>
              <a:rect l="l" t="t" r="r" b="b"/>
              <a:pathLst>
                <a:path w="10794" h="11429">
                  <a:moveTo>
                    <a:pt x="0" y="11239"/>
                  </a:moveTo>
                  <a:lnTo>
                    <a:pt x="0" y="5384"/>
                  </a:lnTo>
                  <a:lnTo>
                    <a:pt x="0" y="2412"/>
                  </a:lnTo>
                  <a:lnTo>
                    <a:pt x="2400" y="0"/>
                  </a:lnTo>
                  <a:lnTo>
                    <a:pt x="5384" y="0"/>
                  </a:lnTo>
                  <a:lnTo>
                    <a:pt x="8343" y="0"/>
                  </a:lnTo>
                  <a:lnTo>
                    <a:pt x="10756" y="2412"/>
                  </a:lnTo>
                  <a:lnTo>
                    <a:pt x="10756" y="5384"/>
                  </a:lnTo>
                  <a:lnTo>
                    <a:pt x="10756" y="11239"/>
                  </a:lnTo>
                </a:path>
              </a:pathLst>
            </a:custGeom>
            <a:ln w="3175">
              <a:solidFill>
                <a:srgbClr val="9684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7">
              <a:extLst>
                <a:ext uri="{FF2B5EF4-FFF2-40B4-BE49-F238E27FC236}">
                  <a16:creationId xmlns:a16="http://schemas.microsoft.com/office/drawing/2014/main" id="{EA63AAC2-353A-4BFB-AB94-41F8B3ABAF99}"/>
                </a:ext>
              </a:extLst>
            </p:cNvPr>
            <p:cNvSpPr/>
            <p:nvPr/>
          </p:nvSpPr>
          <p:spPr>
            <a:xfrm>
              <a:off x="1527015" y="491205"/>
              <a:ext cx="20955" cy="3175"/>
            </a:xfrm>
            <a:custGeom>
              <a:avLst/>
              <a:gdLst/>
              <a:ahLst/>
              <a:cxnLst/>
              <a:rect l="l" t="t" r="r" b="b"/>
              <a:pathLst>
                <a:path w="20955" h="3175">
                  <a:moveTo>
                    <a:pt x="20497" y="0"/>
                  </a:moveTo>
                  <a:lnTo>
                    <a:pt x="18275" y="0"/>
                  </a:lnTo>
                  <a:lnTo>
                    <a:pt x="18275" y="2730"/>
                  </a:lnTo>
                  <a:lnTo>
                    <a:pt x="15240" y="2730"/>
                  </a:lnTo>
                  <a:lnTo>
                    <a:pt x="15240" y="0"/>
                  </a:lnTo>
                  <a:lnTo>
                    <a:pt x="11772" y="0"/>
                  </a:lnTo>
                  <a:lnTo>
                    <a:pt x="11772" y="2730"/>
                  </a:lnTo>
                  <a:lnTo>
                    <a:pt x="8724" y="2730"/>
                  </a:lnTo>
                  <a:lnTo>
                    <a:pt x="8724" y="0"/>
                  </a:lnTo>
                  <a:lnTo>
                    <a:pt x="5270" y="0"/>
                  </a:lnTo>
                  <a:lnTo>
                    <a:pt x="5270" y="2730"/>
                  </a:lnTo>
                  <a:lnTo>
                    <a:pt x="2222" y="2730"/>
                  </a:lnTo>
                  <a:lnTo>
                    <a:pt x="2222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9684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8">
              <a:extLst>
                <a:ext uri="{FF2B5EF4-FFF2-40B4-BE49-F238E27FC236}">
                  <a16:creationId xmlns:a16="http://schemas.microsoft.com/office/drawing/2014/main" id="{41D5A7A4-8F18-422E-97C5-21F1EAD59CAA}"/>
                </a:ext>
              </a:extLst>
            </p:cNvPr>
            <p:cNvSpPr/>
            <p:nvPr/>
          </p:nvSpPr>
          <p:spPr>
            <a:xfrm>
              <a:off x="1510781" y="485560"/>
              <a:ext cx="13970" cy="29845"/>
            </a:xfrm>
            <a:custGeom>
              <a:avLst/>
              <a:gdLst/>
              <a:ahLst/>
              <a:cxnLst/>
              <a:rect l="l" t="t" r="r" b="b"/>
              <a:pathLst>
                <a:path w="13969" h="29845">
                  <a:moveTo>
                    <a:pt x="13538" y="23888"/>
                  </a:moveTo>
                  <a:lnTo>
                    <a:pt x="13538" y="0"/>
                  </a:lnTo>
                  <a:lnTo>
                    <a:pt x="10680" y="0"/>
                  </a:lnTo>
                  <a:lnTo>
                    <a:pt x="10680" y="2247"/>
                  </a:lnTo>
                  <a:lnTo>
                    <a:pt x="8191" y="2247"/>
                  </a:lnTo>
                  <a:lnTo>
                    <a:pt x="8191" y="0"/>
                  </a:lnTo>
                  <a:lnTo>
                    <a:pt x="5334" y="0"/>
                  </a:lnTo>
                  <a:lnTo>
                    <a:pt x="5334" y="2247"/>
                  </a:lnTo>
                  <a:lnTo>
                    <a:pt x="2832" y="2247"/>
                  </a:lnTo>
                  <a:lnTo>
                    <a:pt x="2832" y="0"/>
                  </a:lnTo>
                  <a:lnTo>
                    <a:pt x="0" y="0"/>
                  </a:lnTo>
                  <a:lnTo>
                    <a:pt x="0" y="29311"/>
                  </a:lnTo>
                </a:path>
              </a:pathLst>
            </a:custGeom>
            <a:ln w="3175">
              <a:solidFill>
                <a:srgbClr val="9684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9">
              <a:extLst>
                <a:ext uri="{FF2B5EF4-FFF2-40B4-BE49-F238E27FC236}">
                  <a16:creationId xmlns:a16="http://schemas.microsoft.com/office/drawing/2014/main" id="{8F4FC40F-8324-45AC-89BA-7FA08DEE434D}"/>
                </a:ext>
              </a:extLst>
            </p:cNvPr>
            <p:cNvSpPr/>
            <p:nvPr/>
          </p:nvSpPr>
          <p:spPr>
            <a:xfrm>
              <a:off x="1550216" y="485560"/>
              <a:ext cx="13970" cy="29845"/>
            </a:xfrm>
            <a:custGeom>
              <a:avLst/>
              <a:gdLst/>
              <a:ahLst/>
              <a:cxnLst/>
              <a:rect l="l" t="t" r="r" b="b"/>
              <a:pathLst>
                <a:path w="13969" h="29845">
                  <a:moveTo>
                    <a:pt x="0" y="23888"/>
                  </a:moveTo>
                  <a:lnTo>
                    <a:pt x="0" y="0"/>
                  </a:lnTo>
                  <a:lnTo>
                    <a:pt x="2844" y="0"/>
                  </a:lnTo>
                  <a:lnTo>
                    <a:pt x="2844" y="2247"/>
                  </a:lnTo>
                  <a:lnTo>
                    <a:pt x="5346" y="2247"/>
                  </a:lnTo>
                  <a:lnTo>
                    <a:pt x="5346" y="0"/>
                  </a:lnTo>
                  <a:lnTo>
                    <a:pt x="8191" y="0"/>
                  </a:lnTo>
                  <a:lnTo>
                    <a:pt x="8191" y="2247"/>
                  </a:lnTo>
                  <a:lnTo>
                    <a:pt x="10693" y="2247"/>
                  </a:lnTo>
                  <a:lnTo>
                    <a:pt x="10693" y="0"/>
                  </a:lnTo>
                  <a:lnTo>
                    <a:pt x="13538" y="0"/>
                  </a:lnTo>
                  <a:lnTo>
                    <a:pt x="13538" y="29311"/>
                  </a:lnTo>
                </a:path>
              </a:pathLst>
            </a:custGeom>
            <a:ln w="3175">
              <a:solidFill>
                <a:srgbClr val="9684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20">
              <a:extLst>
                <a:ext uri="{FF2B5EF4-FFF2-40B4-BE49-F238E27FC236}">
                  <a16:creationId xmlns:a16="http://schemas.microsoft.com/office/drawing/2014/main" id="{BCD4B27F-C44E-4B38-BC35-6EB4D81A523B}"/>
                </a:ext>
              </a:extLst>
            </p:cNvPr>
            <p:cNvSpPr/>
            <p:nvPr/>
          </p:nvSpPr>
          <p:spPr>
            <a:xfrm>
              <a:off x="1508756" y="514869"/>
              <a:ext cx="57150" cy="5715"/>
            </a:xfrm>
            <a:custGeom>
              <a:avLst/>
              <a:gdLst/>
              <a:ahLst/>
              <a:cxnLst/>
              <a:rect l="l" t="t" r="r" b="b"/>
              <a:pathLst>
                <a:path w="57150" h="5715">
                  <a:moveTo>
                    <a:pt x="39128" y="0"/>
                  </a:moveTo>
                  <a:lnTo>
                    <a:pt x="57010" y="0"/>
                  </a:lnTo>
                  <a:lnTo>
                    <a:pt x="57010" y="5613"/>
                  </a:lnTo>
                  <a:lnTo>
                    <a:pt x="0" y="5613"/>
                  </a:lnTo>
                  <a:lnTo>
                    <a:pt x="0" y="0"/>
                  </a:lnTo>
                  <a:lnTo>
                    <a:pt x="17881" y="0"/>
                  </a:lnTo>
                </a:path>
              </a:pathLst>
            </a:custGeom>
            <a:ln w="3175">
              <a:solidFill>
                <a:srgbClr val="9684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33CC9E12-E5C0-460A-A891-5C75EA92F57B}"/>
              </a:ext>
            </a:extLst>
          </p:cNvPr>
          <p:cNvSpPr txBox="1"/>
          <p:nvPr/>
        </p:nvSpPr>
        <p:spPr>
          <a:xfrm>
            <a:off x="8624799" y="3686448"/>
            <a:ext cx="34875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">
              <a:lnSpc>
                <a:spcPct val="100000"/>
              </a:lnSpc>
              <a:spcBef>
                <a:spcPts val="5"/>
              </a:spcBef>
            </a:pPr>
            <a:r>
              <a:rPr lang="tr-TR" b="1" spc="5" dirty="0">
                <a:solidFill>
                  <a:srgbClr val="96846B"/>
                </a:solidFill>
                <a:latin typeface="Trebuchet MS"/>
                <a:cs typeface="Trebuchet MS"/>
              </a:rPr>
              <a:t>     Yatağan</a:t>
            </a:r>
            <a:r>
              <a:rPr lang="en-US" sz="1800" b="1" spc="5" dirty="0">
                <a:solidFill>
                  <a:srgbClr val="96846B"/>
                </a:solidFill>
                <a:latin typeface="Trebuchet MS"/>
                <a:cs typeface="Trebuchet MS"/>
              </a:rPr>
              <a:t> </a:t>
            </a:r>
            <a:r>
              <a:rPr lang="en-US" sz="1800" b="1" spc="-5" dirty="0">
                <a:solidFill>
                  <a:srgbClr val="96846B"/>
                </a:solidFill>
                <a:latin typeface="Trebuchet MS"/>
                <a:cs typeface="Trebuchet MS"/>
              </a:rPr>
              <a:t>Cit</a:t>
            </a:r>
            <a:r>
              <a:rPr lang="en-US" sz="1800" b="1" spc="-10" dirty="0">
                <a:solidFill>
                  <a:srgbClr val="96846B"/>
                </a:solidFill>
                <a:latin typeface="Trebuchet MS"/>
                <a:cs typeface="Trebuchet MS"/>
              </a:rPr>
              <a:t>y</a:t>
            </a:r>
            <a:r>
              <a:rPr lang="en-US" sz="1800" b="1" spc="5" dirty="0">
                <a:solidFill>
                  <a:srgbClr val="96846B"/>
                </a:solidFill>
                <a:latin typeface="Trebuchet MS"/>
                <a:cs typeface="Trebuchet MS"/>
              </a:rPr>
              <a:t> Ce</a:t>
            </a:r>
            <a:r>
              <a:rPr lang="en-US" sz="1800" b="1" dirty="0">
                <a:solidFill>
                  <a:srgbClr val="96846B"/>
                </a:solidFill>
                <a:latin typeface="Trebuchet MS"/>
                <a:cs typeface="Trebuchet MS"/>
              </a:rPr>
              <a:t>n</a:t>
            </a:r>
            <a:r>
              <a:rPr lang="en-US" sz="1800" b="1" spc="-10" dirty="0">
                <a:solidFill>
                  <a:srgbClr val="96846B"/>
                </a:solidFill>
                <a:latin typeface="Trebuchet MS"/>
                <a:cs typeface="Trebuchet MS"/>
              </a:rPr>
              <a:t>t</a:t>
            </a:r>
            <a:r>
              <a:rPr lang="en-US" sz="1800" b="1" dirty="0">
                <a:solidFill>
                  <a:srgbClr val="96846B"/>
                </a:solidFill>
                <a:latin typeface="Trebuchet MS"/>
                <a:cs typeface="Trebuchet MS"/>
              </a:rPr>
              <a:t>e</a:t>
            </a:r>
            <a:r>
              <a:rPr lang="en-US" sz="1800" b="1" spc="-10" dirty="0">
                <a:solidFill>
                  <a:srgbClr val="96846B"/>
                </a:solidFill>
                <a:latin typeface="Trebuchet MS"/>
                <a:cs typeface="Trebuchet MS"/>
              </a:rPr>
              <a:t>r</a:t>
            </a:r>
            <a:endParaRPr lang="tr-TR" sz="1800" b="1" spc="-10" dirty="0">
              <a:solidFill>
                <a:srgbClr val="96846B"/>
              </a:solidFill>
              <a:latin typeface="Trebuchet MS"/>
              <a:cs typeface="Trebuchet MS"/>
            </a:endParaRPr>
          </a:p>
          <a:p>
            <a:pPr marL="17780">
              <a:lnSpc>
                <a:spcPct val="100000"/>
              </a:lnSpc>
              <a:spcBef>
                <a:spcPts val="5"/>
              </a:spcBef>
            </a:pPr>
            <a:r>
              <a:rPr lang="tr-TR" b="1" spc="-10" dirty="0">
                <a:solidFill>
                  <a:srgbClr val="96846B"/>
                </a:solidFill>
                <a:latin typeface="Trebuchet MS"/>
                <a:cs typeface="Trebuchet MS"/>
              </a:rPr>
              <a:t>         </a:t>
            </a:r>
            <a:r>
              <a:rPr lang="en-US" sz="1800" b="1" spc="5" dirty="0">
                <a:solidFill>
                  <a:srgbClr val="96846B"/>
                </a:solidFill>
                <a:latin typeface="Trebuchet MS"/>
                <a:cs typeface="Trebuchet MS"/>
              </a:rPr>
              <a:t> </a:t>
            </a:r>
            <a:r>
              <a:rPr lang="tr-TR" sz="1800" b="1" spc="5" dirty="0">
                <a:solidFill>
                  <a:srgbClr val="96846B"/>
                </a:solidFill>
                <a:latin typeface="Trebuchet MS"/>
                <a:cs typeface="Trebuchet MS"/>
              </a:rPr>
              <a:t>     10 </a:t>
            </a:r>
            <a:r>
              <a:rPr lang="en-US" sz="1800" b="1" dirty="0">
                <a:solidFill>
                  <a:srgbClr val="96846B"/>
                </a:solidFill>
                <a:latin typeface="Trebuchet MS"/>
                <a:cs typeface="Trebuchet MS"/>
              </a:rPr>
              <a:t>km</a:t>
            </a:r>
            <a:endParaRPr lang="tr-TR" sz="1800" b="1" dirty="0">
              <a:solidFill>
                <a:srgbClr val="96846B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010263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DB5589D8-2F6C-4588-9474-8980AB497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9900" y="5118100"/>
            <a:ext cx="1968500" cy="1968500"/>
          </a:xfrm>
          <a:prstGeom prst="rect">
            <a:avLst/>
          </a:prstGeom>
          <a:effectLst>
            <a:glow>
              <a:schemeClr val="accent1"/>
            </a:glow>
            <a:outerShdw dist="25400" algn="ctr" rotWithShape="0">
              <a:srgbClr val="000000"/>
            </a:outerShdw>
            <a:reflection endPos="0" dir="5400000" sy="-100000" algn="bl" rotWithShape="0"/>
          </a:effec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BDC589BE-D736-4069-9C0E-A9B2682C83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99" r="17301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Serbest Form: Şekil 4">
            <a:extLst>
              <a:ext uri="{FF2B5EF4-FFF2-40B4-BE49-F238E27FC236}">
                <a16:creationId xmlns:a16="http://schemas.microsoft.com/office/drawing/2014/main" id="{53AEEDE0-8843-46BC-ABE6-46930940A465}"/>
              </a:ext>
            </a:extLst>
          </p:cNvPr>
          <p:cNvSpPr/>
          <p:nvPr/>
        </p:nvSpPr>
        <p:spPr>
          <a:xfrm>
            <a:off x="5192486" y="1349829"/>
            <a:ext cx="3233057" cy="3162300"/>
          </a:xfrm>
          <a:custGeom>
            <a:avLst/>
            <a:gdLst>
              <a:gd name="connsiteX0" fmla="*/ 141514 w 3167743"/>
              <a:gd name="connsiteY0" fmla="*/ 1752600 h 3162300"/>
              <a:gd name="connsiteX1" fmla="*/ 0 w 3167743"/>
              <a:gd name="connsiteY1" fmla="*/ 2541814 h 3162300"/>
              <a:gd name="connsiteX2" fmla="*/ 0 w 3167743"/>
              <a:gd name="connsiteY2" fmla="*/ 2585357 h 3162300"/>
              <a:gd name="connsiteX3" fmla="*/ 1589314 w 3167743"/>
              <a:gd name="connsiteY3" fmla="*/ 2710542 h 3162300"/>
              <a:gd name="connsiteX4" fmla="*/ 2824843 w 3167743"/>
              <a:gd name="connsiteY4" fmla="*/ 3009900 h 3162300"/>
              <a:gd name="connsiteX5" fmla="*/ 3140528 w 3167743"/>
              <a:gd name="connsiteY5" fmla="*/ 3162300 h 3162300"/>
              <a:gd name="connsiteX6" fmla="*/ 3167743 w 3167743"/>
              <a:gd name="connsiteY6" fmla="*/ 3140528 h 3162300"/>
              <a:gd name="connsiteX7" fmla="*/ 3053443 w 3167743"/>
              <a:gd name="connsiteY7" fmla="*/ 2792185 h 3162300"/>
              <a:gd name="connsiteX8" fmla="*/ 3064328 w 3167743"/>
              <a:gd name="connsiteY8" fmla="*/ 2100942 h 3162300"/>
              <a:gd name="connsiteX9" fmla="*/ 2999014 w 3167743"/>
              <a:gd name="connsiteY9" fmla="*/ 1785257 h 3162300"/>
              <a:gd name="connsiteX10" fmla="*/ 3069771 w 3167743"/>
              <a:gd name="connsiteY10" fmla="*/ 1643742 h 3162300"/>
              <a:gd name="connsiteX11" fmla="*/ 3042557 w 3167743"/>
              <a:gd name="connsiteY11" fmla="*/ 1524000 h 3162300"/>
              <a:gd name="connsiteX12" fmla="*/ 3048000 w 3167743"/>
              <a:gd name="connsiteY12" fmla="*/ 1513114 h 3162300"/>
              <a:gd name="connsiteX13" fmla="*/ 2819400 w 3167743"/>
              <a:gd name="connsiteY13" fmla="*/ 1235528 h 3162300"/>
              <a:gd name="connsiteX14" fmla="*/ 2574471 w 3167743"/>
              <a:gd name="connsiteY14" fmla="*/ 1034142 h 3162300"/>
              <a:gd name="connsiteX15" fmla="*/ 2536371 w 3167743"/>
              <a:gd name="connsiteY15" fmla="*/ 979714 h 3162300"/>
              <a:gd name="connsiteX16" fmla="*/ 2569028 w 3167743"/>
              <a:gd name="connsiteY16" fmla="*/ 751114 h 3162300"/>
              <a:gd name="connsiteX17" fmla="*/ 2574471 w 3167743"/>
              <a:gd name="connsiteY17" fmla="*/ 598714 h 3162300"/>
              <a:gd name="connsiteX18" fmla="*/ 2547257 w 3167743"/>
              <a:gd name="connsiteY18" fmla="*/ 413657 h 3162300"/>
              <a:gd name="connsiteX19" fmla="*/ 2579914 w 3167743"/>
              <a:gd name="connsiteY19" fmla="*/ 321128 h 3162300"/>
              <a:gd name="connsiteX20" fmla="*/ 2628900 w 3167743"/>
              <a:gd name="connsiteY20" fmla="*/ 315685 h 3162300"/>
              <a:gd name="connsiteX21" fmla="*/ 2737757 w 3167743"/>
              <a:gd name="connsiteY21" fmla="*/ 293914 h 3162300"/>
              <a:gd name="connsiteX22" fmla="*/ 2786743 w 3167743"/>
              <a:gd name="connsiteY22" fmla="*/ 266700 h 3162300"/>
              <a:gd name="connsiteX23" fmla="*/ 2824843 w 3167743"/>
              <a:gd name="connsiteY23" fmla="*/ 228600 h 3162300"/>
              <a:gd name="connsiteX24" fmla="*/ 2841171 w 3167743"/>
              <a:gd name="connsiteY24" fmla="*/ 174171 h 3162300"/>
              <a:gd name="connsiteX25" fmla="*/ 2835728 w 3167743"/>
              <a:gd name="connsiteY25" fmla="*/ 136071 h 3162300"/>
              <a:gd name="connsiteX26" fmla="*/ 2824843 w 3167743"/>
              <a:gd name="connsiteY26" fmla="*/ 76200 h 3162300"/>
              <a:gd name="connsiteX27" fmla="*/ 2792185 w 3167743"/>
              <a:gd name="connsiteY27" fmla="*/ 32657 h 3162300"/>
              <a:gd name="connsiteX28" fmla="*/ 2743200 w 3167743"/>
              <a:gd name="connsiteY28" fmla="*/ 5442 h 3162300"/>
              <a:gd name="connsiteX29" fmla="*/ 2656114 w 3167743"/>
              <a:gd name="connsiteY29" fmla="*/ 10885 h 3162300"/>
              <a:gd name="connsiteX30" fmla="*/ 2509157 w 3167743"/>
              <a:gd name="connsiteY30" fmla="*/ 10885 h 3162300"/>
              <a:gd name="connsiteX31" fmla="*/ 2100943 w 3167743"/>
              <a:gd name="connsiteY31" fmla="*/ 5442 h 3162300"/>
              <a:gd name="connsiteX32" fmla="*/ 1817914 w 3167743"/>
              <a:gd name="connsiteY32" fmla="*/ 10885 h 3162300"/>
              <a:gd name="connsiteX33" fmla="*/ 1681843 w 3167743"/>
              <a:gd name="connsiteY33" fmla="*/ 0 h 3162300"/>
              <a:gd name="connsiteX34" fmla="*/ 1464128 w 3167743"/>
              <a:gd name="connsiteY34" fmla="*/ 27214 h 3162300"/>
              <a:gd name="connsiteX35" fmla="*/ 827314 w 3167743"/>
              <a:gd name="connsiteY35" fmla="*/ 174171 h 3162300"/>
              <a:gd name="connsiteX36" fmla="*/ 157843 w 3167743"/>
              <a:gd name="connsiteY36" fmla="*/ 332014 h 3162300"/>
              <a:gd name="connsiteX37" fmla="*/ 212271 w 3167743"/>
              <a:gd name="connsiteY37" fmla="*/ 555171 h 3162300"/>
              <a:gd name="connsiteX38" fmla="*/ 277585 w 3167743"/>
              <a:gd name="connsiteY38" fmla="*/ 789214 h 3162300"/>
              <a:gd name="connsiteX39" fmla="*/ 223157 w 3167743"/>
              <a:gd name="connsiteY39" fmla="*/ 1213757 h 3162300"/>
              <a:gd name="connsiteX40" fmla="*/ 217714 w 3167743"/>
              <a:gd name="connsiteY40" fmla="*/ 1240971 h 3162300"/>
              <a:gd name="connsiteX41" fmla="*/ 740228 w 3167743"/>
              <a:gd name="connsiteY41" fmla="*/ 1632857 h 3162300"/>
              <a:gd name="connsiteX42" fmla="*/ 348343 w 3167743"/>
              <a:gd name="connsiteY42" fmla="*/ 2237014 h 3162300"/>
              <a:gd name="connsiteX43" fmla="*/ 141514 w 3167743"/>
              <a:gd name="connsiteY43" fmla="*/ 1752600 h 316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167743" h="3162300">
                <a:moveTo>
                  <a:pt x="141514" y="1752600"/>
                </a:moveTo>
                <a:lnTo>
                  <a:pt x="0" y="2541814"/>
                </a:lnTo>
                <a:lnTo>
                  <a:pt x="0" y="2585357"/>
                </a:lnTo>
                <a:lnTo>
                  <a:pt x="1589314" y="2710542"/>
                </a:lnTo>
                <a:lnTo>
                  <a:pt x="2824843" y="3009900"/>
                </a:lnTo>
                <a:lnTo>
                  <a:pt x="3140528" y="3162300"/>
                </a:lnTo>
                <a:lnTo>
                  <a:pt x="3167743" y="3140528"/>
                </a:lnTo>
                <a:lnTo>
                  <a:pt x="3053443" y="2792185"/>
                </a:lnTo>
                <a:lnTo>
                  <a:pt x="3064328" y="2100942"/>
                </a:lnTo>
                <a:lnTo>
                  <a:pt x="2999014" y="1785257"/>
                </a:lnTo>
                <a:lnTo>
                  <a:pt x="3069771" y="1643742"/>
                </a:lnTo>
                <a:lnTo>
                  <a:pt x="3042557" y="1524000"/>
                </a:lnTo>
                <a:lnTo>
                  <a:pt x="3048000" y="1513114"/>
                </a:lnTo>
                <a:lnTo>
                  <a:pt x="2819400" y="1235528"/>
                </a:lnTo>
                <a:lnTo>
                  <a:pt x="2574471" y="1034142"/>
                </a:lnTo>
                <a:lnTo>
                  <a:pt x="2536371" y="979714"/>
                </a:lnTo>
                <a:lnTo>
                  <a:pt x="2569028" y="751114"/>
                </a:lnTo>
                <a:lnTo>
                  <a:pt x="2574471" y="598714"/>
                </a:lnTo>
                <a:lnTo>
                  <a:pt x="2547257" y="413657"/>
                </a:lnTo>
                <a:lnTo>
                  <a:pt x="2579914" y="321128"/>
                </a:lnTo>
                <a:lnTo>
                  <a:pt x="2628900" y="315685"/>
                </a:lnTo>
                <a:lnTo>
                  <a:pt x="2737757" y="293914"/>
                </a:lnTo>
                <a:lnTo>
                  <a:pt x="2786743" y="266700"/>
                </a:lnTo>
                <a:lnTo>
                  <a:pt x="2824843" y="228600"/>
                </a:lnTo>
                <a:lnTo>
                  <a:pt x="2841171" y="174171"/>
                </a:lnTo>
                <a:lnTo>
                  <a:pt x="2835728" y="136071"/>
                </a:lnTo>
                <a:lnTo>
                  <a:pt x="2824843" y="76200"/>
                </a:lnTo>
                <a:lnTo>
                  <a:pt x="2792185" y="32657"/>
                </a:lnTo>
                <a:lnTo>
                  <a:pt x="2743200" y="5442"/>
                </a:lnTo>
                <a:lnTo>
                  <a:pt x="2656114" y="10885"/>
                </a:lnTo>
                <a:lnTo>
                  <a:pt x="2509157" y="10885"/>
                </a:lnTo>
                <a:lnTo>
                  <a:pt x="2100943" y="5442"/>
                </a:lnTo>
                <a:lnTo>
                  <a:pt x="1817914" y="10885"/>
                </a:lnTo>
                <a:lnTo>
                  <a:pt x="1681843" y="0"/>
                </a:lnTo>
                <a:lnTo>
                  <a:pt x="1464128" y="27214"/>
                </a:lnTo>
                <a:lnTo>
                  <a:pt x="827314" y="174171"/>
                </a:lnTo>
                <a:lnTo>
                  <a:pt x="157843" y="332014"/>
                </a:lnTo>
                <a:lnTo>
                  <a:pt x="212271" y="555171"/>
                </a:lnTo>
                <a:lnTo>
                  <a:pt x="277585" y="789214"/>
                </a:lnTo>
                <a:lnTo>
                  <a:pt x="223157" y="1213757"/>
                </a:lnTo>
                <a:lnTo>
                  <a:pt x="217714" y="1240971"/>
                </a:lnTo>
                <a:lnTo>
                  <a:pt x="740228" y="1632857"/>
                </a:lnTo>
                <a:lnTo>
                  <a:pt x="348343" y="2237014"/>
                </a:lnTo>
                <a:lnTo>
                  <a:pt x="141514" y="175260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53B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8" name="Bağlayıcı: Dirsek 7">
            <a:extLst>
              <a:ext uri="{FF2B5EF4-FFF2-40B4-BE49-F238E27FC236}">
                <a16:creationId xmlns:a16="http://schemas.microsoft.com/office/drawing/2014/main" id="{8BDF45FA-34B7-4EAD-AA03-B0D15DA7356B}"/>
              </a:ext>
            </a:extLst>
          </p:cNvPr>
          <p:cNvCxnSpPr>
            <a:cxnSpLocks/>
          </p:cNvCxnSpPr>
          <p:nvPr/>
        </p:nvCxnSpPr>
        <p:spPr>
          <a:xfrm rot="10800000">
            <a:off x="4349263" y="1623646"/>
            <a:ext cx="1072661" cy="844062"/>
          </a:xfrm>
          <a:prstGeom prst="bentConnector3">
            <a:avLst/>
          </a:prstGeom>
          <a:ln w="57150">
            <a:solidFill>
              <a:srgbClr val="53B5A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ikdörtgen 9">
            <a:extLst>
              <a:ext uri="{FF2B5EF4-FFF2-40B4-BE49-F238E27FC236}">
                <a16:creationId xmlns:a16="http://schemas.microsoft.com/office/drawing/2014/main" id="{5522FEF3-3F0E-4A8E-8051-306D6B2158B0}"/>
              </a:ext>
            </a:extLst>
          </p:cNvPr>
          <p:cNvSpPr/>
          <p:nvPr/>
        </p:nvSpPr>
        <p:spPr>
          <a:xfrm>
            <a:off x="2041491" y="1575079"/>
            <a:ext cx="2307772" cy="892629"/>
          </a:xfrm>
          <a:prstGeom prst="rect">
            <a:avLst/>
          </a:prstGeom>
          <a:solidFill>
            <a:schemeClr val="bg1"/>
          </a:solidFill>
          <a:ln w="38100">
            <a:solidFill>
              <a:srgbClr val="53B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0F87807D-3C8B-47D2-8B24-26165544AED7}"/>
              </a:ext>
            </a:extLst>
          </p:cNvPr>
          <p:cNvSpPr txBox="1"/>
          <p:nvPr/>
        </p:nvSpPr>
        <p:spPr>
          <a:xfrm>
            <a:off x="2316653" y="1623644"/>
            <a:ext cx="17328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latin typeface="Century" panose="02040604050505020304" pitchFamily="18" charset="0"/>
              </a:rPr>
              <a:t>Land Area </a:t>
            </a:r>
          </a:p>
          <a:p>
            <a:r>
              <a:rPr lang="tr-TR" sz="2400" dirty="0">
                <a:latin typeface="Century" panose="02040604050505020304" pitchFamily="18" charset="0"/>
              </a:rPr>
              <a:t>189,867,11 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73099542-642D-4BDC-A453-0E30ECD364C7}"/>
              </a:ext>
            </a:extLst>
          </p:cNvPr>
          <p:cNvSpPr txBox="1"/>
          <p:nvPr/>
        </p:nvSpPr>
        <p:spPr>
          <a:xfrm>
            <a:off x="5784920" y="2283042"/>
            <a:ext cx="1970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atin typeface="Century" panose="02040604050505020304" pitchFamily="18" charset="0"/>
              </a:rPr>
              <a:t>Parcel : 0/1585</a:t>
            </a:r>
          </a:p>
        </p:txBody>
      </p:sp>
    </p:spTree>
    <p:extLst>
      <p:ext uri="{BB962C8B-B14F-4D97-AF65-F5344CB8AC3E}">
        <p14:creationId xmlns:p14="http://schemas.microsoft.com/office/powerpoint/2010/main" val="3308919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DB5772C-8387-4A5F-8077-1889E2237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BADD762-B2CD-4239-BD95-3079593EA2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46"/>
          <a:stretch/>
        </p:blipFill>
        <p:spPr>
          <a:xfrm>
            <a:off x="0" y="0"/>
            <a:ext cx="12192000" cy="68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112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6455AF9D-22A4-4620-AECB-46EF162951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90" t="11546" r="23194" b="6375"/>
          <a:stretch/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sp>
        <p:nvSpPr>
          <p:cNvPr id="12" name="Serbest Form: Şekil 11">
            <a:extLst>
              <a:ext uri="{FF2B5EF4-FFF2-40B4-BE49-F238E27FC236}">
                <a16:creationId xmlns:a16="http://schemas.microsoft.com/office/drawing/2014/main" id="{01E55304-D9DB-4951-9D31-9F9C2166425B}"/>
              </a:ext>
            </a:extLst>
          </p:cNvPr>
          <p:cNvSpPr/>
          <p:nvPr/>
        </p:nvSpPr>
        <p:spPr>
          <a:xfrm>
            <a:off x="5267962" y="3370943"/>
            <a:ext cx="1224278" cy="976449"/>
          </a:xfrm>
          <a:custGeom>
            <a:avLst/>
            <a:gdLst>
              <a:gd name="connsiteX0" fmla="*/ 141514 w 3167743"/>
              <a:gd name="connsiteY0" fmla="*/ 1752600 h 3162300"/>
              <a:gd name="connsiteX1" fmla="*/ 0 w 3167743"/>
              <a:gd name="connsiteY1" fmla="*/ 2541814 h 3162300"/>
              <a:gd name="connsiteX2" fmla="*/ 0 w 3167743"/>
              <a:gd name="connsiteY2" fmla="*/ 2585357 h 3162300"/>
              <a:gd name="connsiteX3" fmla="*/ 1589314 w 3167743"/>
              <a:gd name="connsiteY3" fmla="*/ 2710542 h 3162300"/>
              <a:gd name="connsiteX4" fmla="*/ 2824843 w 3167743"/>
              <a:gd name="connsiteY4" fmla="*/ 3009900 h 3162300"/>
              <a:gd name="connsiteX5" fmla="*/ 3140528 w 3167743"/>
              <a:gd name="connsiteY5" fmla="*/ 3162300 h 3162300"/>
              <a:gd name="connsiteX6" fmla="*/ 3167743 w 3167743"/>
              <a:gd name="connsiteY6" fmla="*/ 3140528 h 3162300"/>
              <a:gd name="connsiteX7" fmla="*/ 3053443 w 3167743"/>
              <a:gd name="connsiteY7" fmla="*/ 2792185 h 3162300"/>
              <a:gd name="connsiteX8" fmla="*/ 3064328 w 3167743"/>
              <a:gd name="connsiteY8" fmla="*/ 2100942 h 3162300"/>
              <a:gd name="connsiteX9" fmla="*/ 2999014 w 3167743"/>
              <a:gd name="connsiteY9" fmla="*/ 1785257 h 3162300"/>
              <a:gd name="connsiteX10" fmla="*/ 3069771 w 3167743"/>
              <a:gd name="connsiteY10" fmla="*/ 1643742 h 3162300"/>
              <a:gd name="connsiteX11" fmla="*/ 3042557 w 3167743"/>
              <a:gd name="connsiteY11" fmla="*/ 1524000 h 3162300"/>
              <a:gd name="connsiteX12" fmla="*/ 3048000 w 3167743"/>
              <a:gd name="connsiteY12" fmla="*/ 1513114 h 3162300"/>
              <a:gd name="connsiteX13" fmla="*/ 2819400 w 3167743"/>
              <a:gd name="connsiteY13" fmla="*/ 1235528 h 3162300"/>
              <a:gd name="connsiteX14" fmla="*/ 2574471 w 3167743"/>
              <a:gd name="connsiteY14" fmla="*/ 1034142 h 3162300"/>
              <a:gd name="connsiteX15" fmla="*/ 2536371 w 3167743"/>
              <a:gd name="connsiteY15" fmla="*/ 979714 h 3162300"/>
              <a:gd name="connsiteX16" fmla="*/ 2569028 w 3167743"/>
              <a:gd name="connsiteY16" fmla="*/ 751114 h 3162300"/>
              <a:gd name="connsiteX17" fmla="*/ 2574471 w 3167743"/>
              <a:gd name="connsiteY17" fmla="*/ 598714 h 3162300"/>
              <a:gd name="connsiteX18" fmla="*/ 2547257 w 3167743"/>
              <a:gd name="connsiteY18" fmla="*/ 413657 h 3162300"/>
              <a:gd name="connsiteX19" fmla="*/ 2579914 w 3167743"/>
              <a:gd name="connsiteY19" fmla="*/ 321128 h 3162300"/>
              <a:gd name="connsiteX20" fmla="*/ 2628900 w 3167743"/>
              <a:gd name="connsiteY20" fmla="*/ 315685 h 3162300"/>
              <a:gd name="connsiteX21" fmla="*/ 2737757 w 3167743"/>
              <a:gd name="connsiteY21" fmla="*/ 293914 h 3162300"/>
              <a:gd name="connsiteX22" fmla="*/ 2786743 w 3167743"/>
              <a:gd name="connsiteY22" fmla="*/ 266700 h 3162300"/>
              <a:gd name="connsiteX23" fmla="*/ 2824843 w 3167743"/>
              <a:gd name="connsiteY23" fmla="*/ 228600 h 3162300"/>
              <a:gd name="connsiteX24" fmla="*/ 2841171 w 3167743"/>
              <a:gd name="connsiteY24" fmla="*/ 174171 h 3162300"/>
              <a:gd name="connsiteX25" fmla="*/ 2835728 w 3167743"/>
              <a:gd name="connsiteY25" fmla="*/ 136071 h 3162300"/>
              <a:gd name="connsiteX26" fmla="*/ 2824843 w 3167743"/>
              <a:gd name="connsiteY26" fmla="*/ 76200 h 3162300"/>
              <a:gd name="connsiteX27" fmla="*/ 2792185 w 3167743"/>
              <a:gd name="connsiteY27" fmla="*/ 32657 h 3162300"/>
              <a:gd name="connsiteX28" fmla="*/ 2743200 w 3167743"/>
              <a:gd name="connsiteY28" fmla="*/ 5442 h 3162300"/>
              <a:gd name="connsiteX29" fmla="*/ 2656114 w 3167743"/>
              <a:gd name="connsiteY29" fmla="*/ 10885 h 3162300"/>
              <a:gd name="connsiteX30" fmla="*/ 2509157 w 3167743"/>
              <a:gd name="connsiteY30" fmla="*/ 10885 h 3162300"/>
              <a:gd name="connsiteX31" fmla="*/ 2100943 w 3167743"/>
              <a:gd name="connsiteY31" fmla="*/ 5442 h 3162300"/>
              <a:gd name="connsiteX32" fmla="*/ 1817914 w 3167743"/>
              <a:gd name="connsiteY32" fmla="*/ 10885 h 3162300"/>
              <a:gd name="connsiteX33" fmla="*/ 1681843 w 3167743"/>
              <a:gd name="connsiteY33" fmla="*/ 0 h 3162300"/>
              <a:gd name="connsiteX34" fmla="*/ 1464128 w 3167743"/>
              <a:gd name="connsiteY34" fmla="*/ 27214 h 3162300"/>
              <a:gd name="connsiteX35" fmla="*/ 827314 w 3167743"/>
              <a:gd name="connsiteY35" fmla="*/ 174171 h 3162300"/>
              <a:gd name="connsiteX36" fmla="*/ 157843 w 3167743"/>
              <a:gd name="connsiteY36" fmla="*/ 332014 h 3162300"/>
              <a:gd name="connsiteX37" fmla="*/ 212271 w 3167743"/>
              <a:gd name="connsiteY37" fmla="*/ 555171 h 3162300"/>
              <a:gd name="connsiteX38" fmla="*/ 277585 w 3167743"/>
              <a:gd name="connsiteY38" fmla="*/ 789214 h 3162300"/>
              <a:gd name="connsiteX39" fmla="*/ 223157 w 3167743"/>
              <a:gd name="connsiteY39" fmla="*/ 1213757 h 3162300"/>
              <a:gd name="connsiteX40" fmla="*/ 217714 w 3167743"/>
              <a:gd name="connsiteY40" fmla="*/ 1240971 h 3162300"/>
              <a:gd name="connsiteX41" fmla="*/ 740228 w 3167743"/>
              <a:gd name="connsiteY41" fmla="*/ 1632857 h 3162300"/>
              <a:gd name="connsiteX42" fmla="*/ 348343 w 3167743"/>
              <a:gd name="connsiteY42" fmla="*/ 2237014 h 3162300"/>
              <a:gd name="connsiteX43" fmla="*/ 141514 w 3167743"/>
              <a:gd name="connsiteY43" fmla="*/ 1752600 h 316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167743" h="3162300">
                <a:moveTo>
                  <a:pt x="141514" y="1752600"/>
                </a:moveTo>
                <a:lnTo>
                  <a:pt x="0" y="2541814"/>
                </a:lnTo>
                <a:lnTo>
                  <a:pt x="0" y="2585357"/>
                </a:lnTo>
                <a:lnTo>
                  <a:pt x="1589314" y="2710542"/>
                </a:lnTo>
                <a:lnTo>
                  <a:pt x="2824843" y="3009900"/>
                </a:lnTo>
                <a:lnTo>
                  <a:pt x="3140528" y="3162300"/>
                </a:lnTo>
                <a:lnTo>
                  <a:pt x="3167743" y="3140528"/>
                </a:lnTo>
                <a:lnTo>
                  <a:pt x="3053443" y="2792185"/>
                </a:lnTo>
                <a:lnTo>
                  <a:pt x="3064328" y="2100942"/>
                </a:lnTo>
                <a:lnTo>
                  <a:pt x="2999014" y="1785257"/>
                </a:lnTo>
                <a:lnTo>
                  <a:pt x="3069771" y="1643742"/>
                </a:lnTo>
                <a:lnTo>
                  <a:pt x="3042557" y="1524000"/>
                </a:lnTo>
                <a:lnTo>
                  <a:pt x="3048000" y="1513114"/>
                </a:lnTo>
                <a:lnTo>
                  <a:pt x="2819400" y="1235528"/>
                </a:lnTo>
                <a:lnTo>
                  <a:pt x="2574471" y="1034142"/>
                </a:lnTo>
                <a:lnTo>
                  <a:pt x="2536371" y="979714"/>
                </a:lnTo>
                <a:lnTo>
                  <a:pt x="2569028" y="751114"/>
                </a:lnTo>
                <a:lnTo>
                  <a:pt x="2574471" y="598714"/>
                </a:lnTo>
                <a:lnTo>
                  <a:pt x="2547257" y="413657"/>
                </a:lnTo>
                <a:lnTo>
                  <a:pt x="2579914" y="321128"/>
                </a:lnTo>
                <a:lnTo>
                  <a:pt x="2628900" y="315685"/>
                </a:lnTo>
                <a:lnTo>
                  <a:pt x="2737757" y="293914"/>
                </a:lnTo>
                <a:lnTo>
                  <a:pt x="2786743" y="266700"/>
                </a:lnTo>
                <a:lnTo>
                  <a:pt x="2824843" y="228600"/>
                </a:lnTo>
                <a:lnTo>
                  <a:pt x="2841171" y="174171"/>
                </a:lnTo>
                <a:lnTo>
                  <a:pt x="2835728" y="136071"/>
                </a:lnTo>
                <a:lnTo>
                  <a:pt x="2824843" y="76200"/>
                </a:lnTo>
                <a:lnTo>
                  <a:pt x="2792185" y="32657"/>
                </a:lnTo>
                <a:lnTo>
                  <a:pt x="2743200" y="5442"/>
                </a:lnTo>
                <a:lnTo>
                  <a:pt x="2656114" y="10885"/>
                </a:lnTo>
                <a:lnTo>
                  <a:pt x="2509157" y="10885"/>
                </a:lnTo>
                <a:lnTo>
                  <a:pt x="2100943" y="5442"/>
                </a:lnTo>
                <a:lnTo>
                  <a:pt x="1817914" y="10885"/>
                </a:lnTo>
                <a:lnTo>
                  <a:pt x="1681843" y="0"/>
                </a:lnTo>
                <a:lnTo>
                  <a:pt x="1464128" y="27214"/>
                </a:lnTo>
                <a:lnTo>
                  <a:pt x="827314" y="174171"/>
                </a:lnTo>
                <a:lnTo>
                  <a:pt x="157843" y="332014"/>
                </a:lnTo>
                <a:lnTo>
                  <a:pt x="212271" y="555171"/>
                </a:lnTo>
                <a:lnTo>
                  <a:pt x="277585" y="789214"/>
                </a:lnTo>
                <a:lnTo>
                  <a:pt x="223157" y="1213757"/>
                </a:lnTo>
                <a:lnTo>
                  <a:pt x="217714" y="1240971"/>
                </a:lnTo>
                <a:lnTo>
                  <a:pt x="740228" y="1632857"/>
                </a:lnTo>
                <a:lnTo>
                  <a:pt x="348343" y="2237014"/>
                </a:lnTo>
                <a:lnTo>
                  <a:pt x="141514" y="175260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53B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8C1F4EC2-AB5E-432F-B113-2729D48ED05C}"/>
              </a:ext>
            </a:extLst>
          </p:cNvPr>
          <p:cNvSpPr/>
          <p:nvPr/>
        </p:nvSpPr>
        <p:spPr>
          <a:xfrm>
            <a:off x="186468" y="3163078"/>
            <a:ext cx="3116570" cy="3496502"/>
          </a:xfrm>
          <a:prstGeom prst="rect">
            <a:avLst/>
          </a:prstGeom>
          <a:solidFill>
            <a:schemeClr val="bg1"/>
          </a:solidFill>
          <a:ln w="57150">
            <a:solidFill>
              <a:srgbClr val="53B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189,867,11 land area,Electricity Available,Water Available,1000 olive trees,3+1 house,Barn Available,500-cattle farm  can be built</a:t>
            </a:r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1AD3102A-39EE-489B-ACFF-C963A1BEF513}"/>
              </a:ext>
            </a:extLst>
          </p:cNvPr>
          <p:cNvSpPr txBox="1"/>
          <p:nvPr/>
        </p:nvSpPr>
        <p:spPr>
          <a:xfrm>
            <a:off x="249553" y="4731484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 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11BBF28C-C012-465B-A7D9-23F986170236}"/>
              </a:ext>
            </a:extLst>
          </p:cNvPr>
          <p:cNvSpPr txBox="1"/>
          <p:nvPr/>
        </p:nvSpPr>
        <p:spPr>
          <a:xfrm>
            <a:off x="339166" y="3429000"/>
            <a:ext cx="2815066" cy="2998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latin typeface="Century" panose="02040604050505020304" pitchFamily="18" charset="0"/>
              </a:rPr>
              <a:t>land area :  189,867,11 Sqm</a:t>
            </a:r>
            <a:endParaRPr lang="tr-TR" sz="1600" dirty="0">
              <a:latin typeface="Century" panose="020406040505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Century" panose="02040604050505020304" pitchFamily="18" charset="0"/>
              </a:rPr>
              <a:t>Electricity:   Available</a:t>
            </a:r>
            <a:endParaRPr lang="tr-TR" sz="1600" dirty="0">
              <a:latin typeface="Century" panose="020406040505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Century" panose="02040604050505020304" pitchFamily="18" charset="0"/>
              </a:rPr>
              <a:t>Water:          Available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Century" panose="02040604050505020304" pitchFamily="18" charset="0"/>
              </a:rPr>
              <a:t>Barn:            Available</a:t>
            </a:r>
            <a:endParaRPr lang="tr-TR" sz="1600" dirty="0">
              <a:latin typeface="Century" panose="020406040505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Century" panose="02040604050505020304" pitchFamily="18" charset="0"/>
              </a:rPr>
              <a:t>Road:            Available </a:t>
            </a:r>
            <a:endParaRPr lang="tr-TR" sz="1600" dirty="0">
              <a:latin typeface="Century" panose="020406040505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Century" panose="02040604050505020304" pitchFamily="18" charset="0"/>
              </a:rPr>
              <a:t>Olive Trees: 2500  tree</a:t>
            </a:r>
            <a:endParaRPr lang="tr-TR" sz="1600" dirty="0">
              <a:latin typeface="Century" panose="020406040505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Century" panose="02040604050505020304" pitchFamily="18" charset="0"/>
              </a:rPr>
              <a:t>house:           3+1</a:t>
            </a:r>
            <a:endParaRPr lang="tr-TR" sz="1600" dirty="0">
              <a:latin typeface="Century" panose="020406040505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Century" panose="02040604050505020304" pitchFamily="18" charset="0"/>
              </a:rPr>
              <a:t>Land Price:  </a:t>
            </a:r>
            <a:r>
              <a:rPr lang="en-US" sz="16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€</a:t>
            </a:r>
            <a:r>
              <a:rPr lang="en-US" sz="1600" b="0" i="0" dirty="0">
                <a:solidFill>
                  <a:srgbClr val="4D5156"/>
                </a:solidFill>
                <a:effectLst/>
                <a:latin typeface="Century" panose="02040604050505020304" pitchFamily="18" charset="0"/>
              </a:rPr>
              <a:t>1,20</a:t>
            </a:r>
            <a:r>
              <a:rPr lang="en-US" sz="1600" dirty="0">
                <a:latin typeface="Century" panose="02040604050505020304" pitchFamily="18" charset="0"/>
              </a:rPr>
              <a:t>0,000</a:t>
            </a:r>
            <a:endParaRPr lang="tr-TR" sz="16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229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F13A4B6-DAB3-44A2-8F7D-2E486CDC5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Serbest Form: Şekil 8">
            <a:extLst>
              <a:ext uri="{FF2B5EF4-FFF2-40B4-BE49-F238E27FC236}">
                <a16:creationId xmlns:a16="http://schemas.microsoft.com/office/drawing/2014/main" id="{7443B008-D0B9-407C-9DE3-295DF0F5D289}"/>
              </a:ext>
            </a:extLst>
          </p:cNvPr>
          <p:cNvSpPr/>
          <p:nvPr/>
        </p:nvSpPr>
        <p:spPr>
          <a:xfrm>
            <a:off x="1491343" y="121297"/>
            <a:ext cx="9369490" cy="6682273"/>
          </a:xfrm>
          <a:custGeom>
            <a:avLst/>
            <a:gdLst>
              <a:gd name="connsiteX0" fmla="*/ 1545771 w 9459686"/>
              <a:gd name="connsiteY0" fmla="*/ 6760028 h 6760028"/>
              <a:gd name="connsiteX1" fmla="*/ 1828800 w 9459686"/>
              <a:gd name="connsiteY1" fmla="*/ 5366657 h 6760028"/>
              <a:gd name="connsiteX2" fmla="*/ 1012371 w 9459686"/>
              <a:gd name="connsiteY2" fmla="*/ 4027714 h 6760028"/>
              <a:gd name="connsiteX3" fmla="*/ 0 w 9459686"/>
              <a:gd name="connsiteY3" fmla="*/ 2917371 h 6760028"/>
              <a:gd name="connsiteX4" fmla="*/ 1121228 w 9459686"/>
              <a:gd name="connsiteY4" fmla="*/ 1143000 h 6760028"/>
              <a:gd name="connsiteX5" fmla="*/ 805543 w 9459686"/>
              <a:gd name="connsiteY5" fmla="*/ 2046514 h 6760028"/>
              <a:gd name="connsiteX6" fmla="*/ 2645228 w 9459686"/>
              <a:gd name="connsiteY6" fmla="*/ 1230086 h 6760028"/>
              <a:gd name="connsiteX7" fmla="*/ 1992086 w 9459686"/>
              <a:gd name="connsiteY7" fmla="*/ 185057 h 6760028"/>
              <a:gd name="connsiteX8" fmla="*/ 3461657 w 9459686"/>
              <a:gd name="connsiteY8" fmla="*/ 0 h 6760028"/>
              <a:gd name="connsiteX9" fmla="*/ 9459686 w 9459686"/>
              <a:gd name="connsiteY9" fmla="*/ 337457 h 6760028"/>
              <a:gd name="connsiteX10" fmla="*/ 9056914 w 9459686"/>
              <a:gd name="connsiteY10" fmla="*/ 1796143 h 6760028"/>
              <a:gd name="connsiteX11" fmla="*/ 8207828 w 9459686"/>
              <a:gd name="connsiteY11" fmla="*/ 2743200 h 6760028"/>
              <a:gd name="connsiteX12" fmla="*/ 8556171 w 9459686"/>
              <a:gd name="connsiteY12" fmla="*/ 4397828 h 6760028"/>
              <a:gd name="connsiteX13" fmla="*/ 6760028 w 9459686"/>
              <a:gd name="connsiteY13" fmla="*/ 5638800 h 6760028"/>
              <a:gd name="connsiteX14" fmla="*/ 6063343 w 9459686"/>
              <a:gd name="connsiteY14" fmla="*/ 5649686 h 6760028"/>
              <a:gd name="connsiteX15" fmla="*/ 4158343 w 9459686"/>
              <a:gd name="connsiteY15" fmla="*/ 6215743 h 6760028"/>
              <a:gd name="connsiteX16" fmla="*/ 2536371 w 9459686"/>
              <a:gd name="connsiteY16" fmla="*/ 6237514 h 6760028"/>
              <a:gd name="connsiteX17" fmla="*/ 1545771 w 9459686"/>
              <a:gd name="connsiteY17" fmla="*/ 6760028 h 676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459686" h="6760028">
                <a:moveTo>
                  <a:pt x="1545771" y="6760028"/>
                </a:moveTo>
                <a:lnTo>
                  <a:pt x="1828800" y="5366657"/>
                </a:lnTo>
                <a:lnTo>
                  <a:pt x="1012371" y="4027714"/>
                </a:lnTo>
                <a:lnTo>
                  <a:pt x="0" y="2917371"/>
                </a:lnTo>
                <a:lnTo>
                  <a:pt x="1121228" y="1143000"/>
                </a:lnTo>
                <a:lnTo>
                  <a:pt x="805543" y="2046514"/>
                </a:lnTo>
                <a:lnTo>
                  <a:pt x="2645228" y="1230086"/>
                </a:lnTo>
                <a:lnTo>
                  <a:pt x="1992086" y="185057"/>
                </a:lnTo>
                <a:lnTo>
                  <a:pt x="3461657" y="0"/>
                </a:lnTo>
                <a:lnTo>
                  <a:pt x="9459686" y="337457"/>
                </a:lnTo>
                <a:lnTo>
                  <a:pt x="9056914" y="1796143"/>
                </a:lnTo>
                <a:lnTo>
                  <a:pt x="8207828" y="2743200"/>
                </a:lnTo>
                <a:lnTo>
                  <a:pt x="8556171" y="4397828"/>
                </a:lnTo>
                <a:lnTo>
                  <a:pt x="6760028" y="5638800"/>
                </a:lnTo>
                <a:lnTo>
                  <a:pt x="6063343" y="5649686"/>
                </a:lnTo>
                <a:lnTo>
                  <a:pt x="4158343" y="6215743"/>
                </a:lnTo>
                <a:lnTo>
                  <a:pt x="2536371" y="6237514"/>
                </a:lnTo>
                <a:lnTo>
                  <a:pt x="1545771" y="6760028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solidFill>
              <a:srgbClr val="53B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10433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DB5589D8-2F6C-4588-9474-8980AB497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9900" y="5118100"/>
            <a:ext cx="1968500" cy="1968500"/>
          </a:xfrm>
          <a:prstGeom prst="rect">
            <a:avLst/>
          </a:prstGeom>
          <a:effectLst>
            <a:glow>
              <a:schemeClr val="accent1"/>
            </a:glow>
            <a:outerShdw dist="25400" algn="ctr" rotWithShape="0">
              <a:srgbClr val="000000"/>
            </a:outerShdw>
            <a:reflection endPos="0" dir="5400000" sy="-100000" algn="bl" rotWithShape="0"/>
          </a:effec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A195FDCA-A2FF-49D8-B2AA-70C267B7D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C68A734-2E6A-4A5D-9F4E-BA5992C36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791413" y="502215"/>
            <a:ext cx="10638585" cy="5706080"/>
          </a:xfrm>
          <a:prstGeom prst="rect">
            <a:avLst/>
          </a:prstGeom>
          <a:noFill/>
          <a:ln w="88900">
            <a:solidFill>
              <a:srgbClr val="2F3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F011C6-6CC5-49C7-8275-EC68CBB337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9337713" y="5953270"/>
            <a:ext cx="2854288" cy="904730"/>
          </a:xfrm>
          <a:prstGeom prst="rect">
            <a:avLst/>
          </a:prstGeom>
          <a:gradFill>
            <a:gsLst>
              <a:gs pos="0">
                <a:srgbClr val="54B2A6"/>
              </a:gs>
              <a:gs pos="100000">
                <a:srgbClr val="4FB1A5"/>
              </a:gs>
              <a:gs pos="50000">
                <a:srgbClr val="85C0B5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+</a:t>
            </a:r>
          </a:p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DD9D01-D0CA-444A-B6E1-67E05AA65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20839" y="6029621"/>
            <a:ext cx="2771162" cy="8283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54FC56F-5F59-4D8A-AEB8-C482DA6F2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2216" y="6017257"/>
            <a:ext cx="2628408" cy="903268"/>
          </a:xfrm>
        </p:spPr>
        <p:txBody>
          <a:bodyPr>
            <a:normAutofit/>
          </a:bodyPr>
          <a:lstStyle/>
          <a:p>
            <a:pPr lvl="0" algn="l">
              <a:lnSpc>
                <a:spcPct val="80000"/>
              </a:lnSpc>
              <a:spcBef>
                <a:spcPts val="0"/>
              </a:spcBef>
              <a:defRPr sz="10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800" b="0" cap="none" dirty="0">
                <a:solidFill>
                  <a:srgbClr val="2F3342"/>
                </a:solidFill>
                <a:latin typeface="Century Gothic" panose="020B0502020202020204" pitchFamily="34" charset="0"/>
                <a:cs typeface="Gill Sans" panose="020B0502020104020203" pitchFamily="34" charset="-79"/>
                <a:sym typeface="Bebas"/>
              </a:rPr>
              <a:t>Land’s Photos</a:t>
            </a:r>
            <a:endParaRPr lang="en-US" sz="2800" b="0" cap="none" dirty="0">
              <a:solidFill>
                <a:srgbClr val="2F3342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1311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DB5589D8-2F6C-4588-9474-8980AB497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9900" y="5118100"/>
            <a:ext cx="1968500" cy="1968500"/>
          </a:xfrm>
          <a:prstGeom prst="rect">
            <a:avLst/>
          </a:prstGeom>
          <a:effectLst>
            <a:glow>
              <a:schemeClr val="accent1"/>
            </a:glow>
            <a:outerShdw dist="25400" algn="ctr" rotWithShape="0">
              <a:srgbClr val="000000"/>
            </a:outerShdw>
            <a:reflection endPos="0" dir="5400000" sy="-100000" algn="bl" rotWithShape="0"/>
          </a:effec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EF36F9D6-ED2D-463C-943E-B5EAF4EF4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5D57D75-FAF2-457E-BBCA-C14644A62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791413" y="502215"/>
            <a:ext cx="10638585" cy="5706080"/>
          </a:xfrm>
          <a:prstGeom prst="rect">
            <a:avLst/>
          </a:prstGeom>
          <a:noFill/>
          <a:ln w="88900">
            <a:solidFill>
              <a:srgbClr val="2F3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ACA611-A9E1-4422-A761-28920AEE79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9337713" y="5953270"/>
            <a:ext cx="2854288" cy="904730"/>
          </a:xfrm>
          <a:prstGeom prst="rect">
            <a:avLst/>
          </a:prstGeom>
          <a:gradFill>
            <a:gsLst>
              <a:gs pos="0">
                <a:srgbClr val="54B2A6"/>
              </a:gs>
              <a:gs pos="100000">
                <a:srgbClr val="4FB1A5"/>
              </a:gs>
              <a:gs pos="50000">
                <a:srgbClr val="85C0B5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+</a:t>
            </a:r>
          </a:p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28A429-6EEC-4C02-A270-504607C56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20839" y="6029621"/>
            <a:ext cx="2771162" cy="8283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10" name="Title 8">
            <a:extLst>
              <a:ext uri="{FF2B5EF4-FFF2-40B4-BE49-F238E27FC236}">
                <a16:creationId xmlns:a16="http://schemas.microsoft.com/office/drawing/2014/main" id="{B013DFDE-675A-41CD-8CA4-1020030CE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2216" y="6017257"/>
            <a:ext cx="2628408" cy="903268"/>
          </a:xfrm>
        </p:spPr>
        <p:txBody>
          <a:bodyPr>
            <a:normAutofit/>
          </a:bodyPr>
          <a:lstStyle/>
          <a:p>
            <a:pPr lvl="0" algn="l">
              <a:lnSpc>
                <a:spcPct val="80000"/>
              </a:lnSpc>
              <a:spcBef>
                <a:spcPts val="0"/>
              </a:spcBef>
              <a:defRPr sz="10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800" b="0" cap="none" dirty="0">
                <a:solidFill>
                  <a:srgbClr val="2F3342"/>
                </a:solidFill>
                <a:latin typeface="Century Gothic" panose="020B0502020202020204" pitchFamily="34" charset="0"/>
                <a:cs typeface="Gill Sans" panose="020B0502020104020203" pitchFamily="34" charset="-79"/>
                <a:sym typeface="Bebas"/>
              </a:rPr>
              <a:t>Land’s Photos</a:t>
            </a:r>
            <a:endParaRPr lang="en-US" sz="2800" b="0" cap="none" dirty="0">
              <a:solidFill>
                <a:srgbClr val="2F3342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896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DB5589D8-2F6C-4588-9474-8980AB497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9900" y="5118100"/>
            <a:ext cx="1968500" cy="1968500"/>
          </a:xfrm>
          <a:prstGeom prst="rect">
            <a:avLst/>
          </a:prstGeom>
          <a:effectLst>
            <a:glow>
              <a:schemeClr val="accent1"/>
            </a:glow>
            <a:outerShdw dist="25400" algn="ctr" rotWithShape="0">
              <a:srgbClr val="000000"/>
            </a:outerShdw>
            <a:reflection endPos="0" dir="5400000" sy="-100000" algn="bl" rotWithShape="0"/>
          </a:effec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A4C7799F-7CA6-4389-AB41-F8CCD8929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5142066-E7AF-48DC-B6B1-2597959A2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791413" y="502215"/>
            <a:ext cx="10638585" cy="5706080"/>
          </a:xfrm>
          <a:prstGeom prst="rect">
            <a:avLst/>
          </a:prstGeom>
          <a:noFill/>
          <a:ln w="88900">
            <a:solidFill>
              <a:srgbClr val="2F3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11D807-7F6D-4270-8E8F-9593D45AE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9337713" y="5953270"/>
            <a:ext cx="2854288" cy="904730"/>
          </a:xfrm>
          <a:prstGeom prst="rect">
            <a:avLst/>
          </a:prstGeom>
          <a:gradFill>
            <a:gsLst>
              <a:gs pos="0">
                <a:srgbClr val="54B2A6"/>
              </a:gs>
              <a:gs pos="100000">
                <a:srgbClr val="4FB1A5"/>
              </a:gs>
              <a:gs pos="50000">
                <a:srgbClr val="85C0B5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+</a:t>
            </a:r>
          </a:p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FB6D1B-B1AD-4D0F-B211-3D011E927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20839" y="6029621"/>
            <a:ext cx="2771162" cy="8283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183334F-855C-41F2-9BBA-2D89F3DDA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2216" y="6017257"/>
            <a:ext cx="2628408" cy="903268"/>
          </a:xfrm>
        </p:spPr>
        <p:txBody>
          <a:bodyPr>
            <a:normAutofit/>
          </a:bodyPr>
          <a:lstStyle/>
          <a:p>
            <a:pPr lvl="0" algn="l">
              <a:lnSpc>
                <a:spcPct val="80000"/>
              </a:lnSpc>
              <a:spcBef>
                <a:spcPts val="0"/>
              </a:spcBef>
              <a:defRPr sz="10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800" b="0" cap="none" dirty="0">
                <a:solidFill>
                  <a:srgbClr val="2F3342"/>
                </a:solidFill>
                <a:latin typeface="Century Gothic" panose="020B0502020202020204" pitchFamily="34" charset="0"/>
                <a:cs typeface="Gill Sans" panose="020B0502020104020203" pitchFamily="34" charset="-79"/>
                <a:sym typeface="Bebas"/>
              </a:rPr>
              <a:t>Land’s Photos</a:t>
            </a:r>
            <a:endParaRPr lang="en-US" sz="2800" b="0" cap="none" dirty="0">
              <a:solidFill>
                <a:srgbClr val="2F3342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7123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D74E5444-1420-475F-8412-FE699C84C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9900" y="5156200"/>
            <a:ext cx="1968500" cy="1968500"/>
          </a:xfrm>
          <a:prstGeom prst="rect">
            <a:avLst/>
          </a:prstGeom>
          <a:effectLst>
            <a:glow>
              <a:schemeClr val="accent1"/>
            </a:glow>
            <a:outerShdw dist="25400" algn="ctr" rotWithShape="0">
              <a:srgbClr val="000000"/>
            </a:outerShdw>
            <a:reflection endPos="0" dir="5400000" sy="-100000" algn="bl" rotWithShape="0"/>
          </a:effectLst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71C22325-4A82-4203-A4AB-E36B3075D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6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08275F-0259-44E1-BE75-B1650A1E1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791413" y="502215"/>
            <a:ext cx="10638585" cy="5706080"/>
          </a:xfrm>
          <a:prstGeom prst="rect">
            <a:avLst/>
          </a:prstGeom>
          <a:noFill/>
          <a:ln w="88900">
            <a:solidFill>
              <a:srgbClr val="2F3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F69FD4-A473-4505-8E4C-6BCDE4A31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9337713" y="5953270"/>
            <a:ext cx="2854288" cy="904730"/>
          </a:xfrm>
          <a:prstGeom prst="rect">
            <a:avLst/>
          </a:prstGeom>
          <a:gradFill>
            <a:gsLst>
              <a:gs pos="0">
                <a:srgbClr val="54B2A6"/>
              </a:gs>
              <a:gs pos="100000">
                <a:srgbClr val="4FB1A5"/>
              </a:gs>
              <a:gs pos="50000">
                <a:srgbClr val="85C0B5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+</a:t>
            </a:r>
          </a:p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E3F74F-212B-4E0E-8959-834A967085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20839" y="6029621"/>
            <a:ext cx="2771162" cy="8283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8" name="Title 8">
            <a:extLst>
              <a:ext uri="{FF2B5EF4-FFF2-40B4-BE49-F238E27FC236}">
                <a16:creationId xmlns:a16="http://schemas.microsoft.com/office/drawing/2014/main" id="{9AC59985-42FE-4191-996D-2011B7626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2216" y="6017257"/>
            <a:ext cx="2628408" cy="903268"/>
          </a:xfrm>
        </p:spPr>
        <p:txBody>
          <a:bodyPr>
            <a:normAutofit/>
          </a:bodyPr>
          <a:lstStyle/>
          <a:p>
            <a:pPr lvl="0" algn="l">
              <a:lnSpc>
                <a:spcPct val="80000"/>
              </a:lnSpc>
              <a:spcBef>
                <a:spcPts val="0"/>
              </a:spcBef>
              <a:defRPr sz="10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800" b="0" cap="none" dirty="0">
                <a:solidFill>
                  <a:srgbClr val="2F3342"/>
                </a:solidFill>
                <a:latin typeface="Century Gothic" panose="020B0502020202020204" pitchFamily="34" charset="0"/>
                <a:cs typeface="Gill Sans" panose="020B0502020104020203" pitchFamily="34" charset="-79"/>
                <a:sym typeface="Bebas"/>
              </a:rPr>
              <a:t>Land’s Photos</a:t>
            </a:r>
            <a:endParaRPr lang="en-US" sz="2800" b="0" cap="none" dirty="0">
              <a:solidFill>
                <a:srgbClr val="2F3342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590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CFE0B9B7-0720-401D-813E-437CB9021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9900" y="5156200"/>
            <a:ext cx="1968500" cy="1968500"/>
          </a:xfrm>
          <a:prstGeom prst="rect">
            <a:avLst/>
          </a:prstGeom>
          <a:effectLst>
            <a:glow>
              <a:schemeClr val="accent1"/>
            </a:glow>
            <a:outerShdw dist="25400" algn="ctr" rotWithShape="0">
              <a:srgbClr val="000000"/>
            </a:outerShdw>
            <a:reflection endPos="0" dir="5400000" sy="-100000" algn="bl" rotWithShape="0"/>
          </a:effectLst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8D9923EA-98C0-4BDD-BF44-825A7E911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F8992AE-791B-4EBB-A477-31B54B288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791413" y="502215"/>
            <a:ext cx="10638585" cy="5706080"/>
          </a:xfrm>
          <a:prstGeom prst="rect">
            <a:avLst/>
          </a:prstGeom>
          <a:noFill/>
          <a:ln w="88900">
            <a:solidFill>
              <a:srgbClr val="2F3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C797F4-1E92-4753-86BD-F87A091C8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9337713" y="5953270"/>
            <a:ext cx="2854288" cy="904730"/>
          </a:xfrm>
          <a:prstGeom prst="rect">
            <a:avLst/>
          </a:prstGeom>
          <a:gradFill>
            <a:gsLst>
              <a:gs pos="0">
                <a:srgbClr val="54B2A6"/>
              </a:gs>
              <a:gs pos="100000">
                <a:srgbClr val="4FB1A5"/>
              </a:gs>
              <a:gs pos="50000">
                <a:srgbClr val="85C0B5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+</a:t>
            </a:r>
          </a:p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E7C3FF-ABEA-498A-A28C-F34201B63A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20839" y="6029621"/>
            <a:ext cx="2771162" cy="8283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8" name="Title 8">
            <a:extLst>
              <a:ext uri="{FF2B5EF4-FFF2-40B4-BE49-F238E27FC236}">
                <a16:creationId xmlns:a16="http://schemas.microsoft.com/office/drawing/2014/main" id="{FFC824E0-BC84-4485-A41B-28F8E38B0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2216" y="6017257"/>
            <a:ext cx="2628408" cy="903268"/>
          </a:xfrm>
        </p:spPr>
        <p:txBody>
          <a:bodyPr>
            <a:normAutofit/>
          </a:bodyPr>
          <a:lstStyle/>
          <a:p>
            <a:pPr lvl="0" algn="l">
              <a:lnSpc>
                <a:spcPct val="80000"/>
              </a:lnSpc>
              <a:spcBef>
                <a:spcPts val="0"/>
              </a:spcBef>
              <a:defRPr sz="10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800" b="0" cap="none" dirty="0">
                <a:solidFill>
                  <a:srgbClr val="2F3342"/>
                </a:solidFill>
                <a:latin typeface="Century Gothic" panose="020B0502020202020204" pitchFamily="34" charset="0"/>
                <a:cs typeface="Gill Sans" panose="020B0502020104020203" pitchFamily="34" charset="-79"/>
                <a:sym typeface="Bebas"/>
              </a:rPr>
              <a:t>Land’s Photos</a:t>
            </a:r>
            <a:endParaRPr lang="en-US" sz="2800" b="0" cap="none" dirty="0">
              <a:solidFill>
                <a:srgbClr val="2F3342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3983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DB5589D8-2F6C-4588-9474-8980AB497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9900" y="5118100"/>
            <a:ext cx="1968500" cy="1968500"/>
          </a:xfrm>
          <a:prstGeom prst="rect">
            <a:avLst/>
          </a:prstGeom>
          <a:effectLst>
            <a:glow>
              <a:schemeClr val="accent1"/>
            </a:glow>
            <a:outerShdw dist="25400" algn="ctr" rotWithShape="0">
              <a:srgbClr val="000000"/>
            </a:outerShdw>
            <a:reflection endPos="0" dir="5400000" sy="-100000" algn="bl" rotWithShape="0"/>
          </a:effectLst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FBD6E03F-C2E1-41E3-B7F3-FCA0F4C5A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8F012F0-1956-4EB7-844D-187A1BC50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791413" y="502215"/>
            <a:ext cx="10638585" cy="5706080"/>
          </a:xfrm>
          <a:prstGeom prst="rect">
            <a:avLst/>
          </a:prstGeom>
          <a:noFill/>
          <a:ln w="88900">
            <a:solidFill>
              <a:srgbClr val="2F3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D64392-C953-408B-931A-547B67C29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9337713" y="5953270"/>
            <a:ext cx="2854288" cy="904730"/>
          </a:xfrm>
          <a:prstGeom prst="rect">
            <a:avLst/>
          </a:prstGeom>
          <a:gradFill>
            <a:gsLst>
              <a:gs pos="0">
                <a:srgbClr val="54B2A6"/>
              </a:gs>
              <a:gs pos="100000">
                <a:srgbClr val="4FB1A5"/>
              </a:gs>
              <a:gs pos="50000">
                <a:srgbClr val="85C0B5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+</a:t>
            </a:r>
          </a:p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805EF7-324F-492E-BD0F-7699F0E4C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20839" y="6029621"/>
            <a:ext cx="2771162" cy="8283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8" name="Title 8">
            <a:extLst>
              <a:ext uri="{FF2B5EF4-FFF2-40B4-BE49-F238E27FC236}">
                <a16:creationId xmlns:a16="http://schemas.microsoft.com/office/drawing/2014/main" id="{63417F00-DA28-4291-B392-79CC33D03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2216" y="6017257"/>
            <a:ext cx="2628408" cy="903268"/>
          </a:xfrm>
        </p:spPr>
        <p:txBody>
          <a:bodyPr>
            <a:normAutofit/>
          </a:bodyPr>
          <a:lstStyle/>
          <a:p>
            <a:pPr lvl="0" algn="l">
              <a:lnSpc>
                <a:spcPct val="80000"/>
              </a:lnSpc>
              <a:spcBef>
                <a:spcPts val="0"/>
              </a:spcBef>
              <a:defRPr sz="10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800" b="0" cap="none" dirty="0">
                <a:solidFill>
                  <a:srgbClr val="2F3342"/>
                </a:solidFill>
                <a:latin typeface="Century Gothic" panose="020B0502020202020204" pitchFamily="34" charset="0"/>
                <a:cs typeface="Gill Sans" panose="020B0502020104020203" pitchFamily="34" charset="-79"/>
                <a:sym typeface="Bebas"/>
              </a:rPr>
              <a:t>Land’s Photos</a:t>
            </a:r>
            <a:endParaRPr lang="en-US" sz="2800" b="0" cap="none" dirty="0">
              <a:solidFill>
                <a:srgbClr val="2F3342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0236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DB5589D8-2F6C-4588-9474-8980AB497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9900" y="5118100"/>
            <a:ext cx="1968500" cy="1968500"/>
          </a:xfrm>
          <a:prstGeom prst="rect">
            <a:avLst/>
          </a:prstGeom>
          <a:effectLst>
            <a:glow>
              <a:schemeClr val="accent1"/>
            </a:glow>
            <a:outerShdw dist="25400" algn="ctr" rotWithShape="0">
              <a:srgbClr val="000000"/>
            </a:outerShdw>
            <a:reflection endPos="0" dir="5400000" sy="-100000" algn="bl" rotWithShape="0"/>
          </a:effec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31659F6B-7C53-4951-B88E-402ADCC98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897D9F5-468D-4782-8A70-6B344FF47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791413" y="502215"/>
            <a:ext cx="10638585" cy="5706080"/>
          </a:xfrm>
          <a:prstGeom prst="rect">
            <a:avLst/>
          </a:prstGeom>
          <a:noFill/>
          <a:ln w="88900">
            <a:solidFill>
              <a:srgbClr val="2F3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0D1473-B96D-406D-A745-9C6F38278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9337713" y="5953270"/>
            <a:ext cx="2854288" cy="904730"/>
          </a:xfrm>
          <a:prstGeom prst="rect">
            <a:avLst/>
          </a:prstGeom>
          <a:gradFill>
            <a:gsLst>
              <a:gs pos="0">
                <a:srgbClr val="54B2A6"/>
              </a:gs>
              <a:gs pos="100000">
                <a:srgbClr val="4FB1A5"/>
              </a:gs>
              <a:gs pos="50000">
                <a:srgbClr val="85C0B5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+</a:t>
            </a:r>
          </a:p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BB7B78-7A86-4791-B27E-8C485C28D8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20839" y="6029621"/>
            <a:ext cx="2771162" cy="8283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8801154-2645-474C-AFE3-A8ED0A7FC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2216" y="6017257"/>
            <a:ext cx="2628408" cy="903268"/>
          </a:xfrm>
        </p:spPr>
        <p:txBody>
          <a:bodyPr>
            <a:normAutofit/>
          </a:bodyPr>
          <a:lstStyle/>
          <a:p>
            <a:pPr lvl="0" algn="l">
              <a:lnSpc>
                <a:spcPct val="80000"/>
              </a:lnSpc>
              <a:spcBef>
                <a:spcPts val="0"/>
              </a:spcBef>
              <a:defRPr sz="10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800" b="0" cap="none" dirty="0">
                <a:solidFill>
                  <a:srgbClr val="2F3342"/>
                </a:solidFill>
                <a:latin typeface="Century Gothic" panose="020B0502020202020204" pitchFamily="34" charset="0"/>
                <a:cs typeface="Gill Sans" panose="020B0502020104020203" pitchFamily="34" charset="-79"/>
                <a:sym typeface="Bebas"/>
              </a:rPr>
              <a:t>Land’s Photos</a:t>
            </a:r>
            <a:endParaRPr lang="en-US" sz="2800" b="0" cap="none" dirty="0">
              <a:solidFill>
                <a:srgbClr val="2F3342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3606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DB5589D8-2F6C-4588-9474-8980AB497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9900" y="5118100"/>
            <a:ext cx="1968500" cy="1968500"/>
          </a:xfrm>
          <a:prstGeom prst="rect">
            <a:avLst/>
          </a:prstGeom>
          <a:effectLst>
            <a:glow>
              <a:schemeClr val="accent1"/>
            </a:glow>
            <a:outerShdw dist="25400" algn="ctr" rotWithShape="0">
              <a:srgbClr val="000000"/>
            </a:outerShdw>
            <a:reflection endPos="0" dir="5400000" sy="-100000" algn="bl" rotWithShape="0"/>
          </a:effec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0823229E-C63A-416D-AAC5-4938FCC67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1EDD73B-A4B6-4167-BCF8-646AA63FF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791413" y="502215"/>
            <a:ext cx="10638585" cy="5706080"/>
          </a:xfrm>
          <a:prstGeom prst="rect">
            <a:avLst/>
          </a:prstGeom>
          <a:noFill/>
          <a:ln w="88900">
            <a:solidFill>
              <a:srgbClr val="2F3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0993B4-8AB4-4A07-8945-64DBCD0AA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9337713" y="5953270"/>
            <a:ext cx="2854288" cy="904730"/>
          </a:xfrm>
          <a:prstGeom prst="rect">
            <a:avLst/>
          </a:prstGeom>
          <a:gradFill>
            <a:gsLst>
              <a:gs pos="0">
                <a:srgbClr val="54B2A6"/>
              </a:gs>
              <a:gs pos="100000">
                <a:srgbClr val="4FB1A5"/>
              </a:gs>
              <a:gs pos="50000">
                <a:srgbClr val="85C0B5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+</a:t>
            </a:r>
          </a:p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2E096F-6B8A-41E4-A5A4-42ADF6E242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20839" y="6029621"/>
            <a:ext cx="2771162" cy="8283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607AF19-7A6A-4012-9D28-840F1C3C5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2216" y="6017257"/>
            <a:ext cx="2628408" cy="903268"/>
          </a:xfrm>
        </p:spPr>
        <p:txBody>
          <a:bodyPr>
            <a:normAutofit/>
          </a:bodyPr>
          <a:lstStyle/>
          <a:p>
            <a:pPr lvl="0" algn="l">
              <a:lnSpc>
                <a:spcPct val="80000"/>
              </a:lnSpc>
              <a:spcBef>
                <a:spcPts val="0"/>
              </a:spcBef>
              <a:defRPr sz="10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800" b="0" cap="none" dirty="0">
                <a:solidFill>
                  <a:srgbClr val="2F3342"/>
                </a:solidFill>
                <a:latin typeface="Century Gothic" panose="020B0502020202020204" pitchFamily="34" charset="0"/>
                <a:cs typeface="Gill Sans" panose="020B0502020104020203" pitchFamily="34" charset="-79"/>
                <a:sym typeface="Bebas"/>
              </a:rPr>
              <a:t>Land’s Photos</a:t>
            </a:r>
            <a:endParaRPr lang="en-US" sz="2800" b="0" cap="none" dirty="0">
              <a:solidFill>
                <a:srgbClr val="2F3342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7298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DB5589D8-2F6C-4588-9474-8980AB497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9900" y="5118100"/>
            <a:ext cx="1968500" cy="1968500"/>
          </a:xfrm>
          <a:prstGeom prst="rect">
            <a:avLst/>
          </a:prstGeom>
          <a:effectLst>
            <a:glow>
              <a:schemeClr val="accent1"/>
            </a:glow>
            <a:outerShdw dist="25400" algn="ctr" rotWithShape="0">
              <a:srgbClr val="000000"/>
            </a:outerShdw>
            <a:reflection endPos="0" dir="5400000" sy="-100000" algn="bl" rotWithShape="0"/>
          </a:effec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1007E126-51F1-4F09-9D25-C931D4032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CD56CC4-0988-43A2-9DBE-297217A5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791413" y="502215"/>
            <a:ext cx="10638585" cy="5706080"/>
          </a:xfrm>
          <a:prstGeom prst="rect">
            <a:avLst/>
          </a:prstGeom>
          <a:noFill/>
          <a:ln w="88900">
            <a:solidFill>
              <a:srgbClr val="2F3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39386E-B9D2-4748-967A-DDC22943C8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9337713" y="5953270"/>
            <a:ext cx="2854288" cy="904730"/>
          </a:xfrm>
          <a:prstGeom prst="rect">
            <a:avLst/>
          </a:prstGeom>
          <a:gradFill>
            <a:gsLst>
              <a:gs pos="0">
                <a:srgbClr val="54B2A6"/>
              </a:gs>
              <a:gs pos="100000">
                <a:srgbClr val="4FB1A5"/>
              </a:gs>
              <a:gs pos="50000">
                <a:srgbClr val="85C0B5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+</a:t>
            </a:r>
          </a:p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D7D5DA-5380-4588-81A9-F4AF00B4EC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20839" y="6029621"/>
            <a:ext cx="2771162" cy="8283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B70246D-22F5-4AC9-B33A-622B2581F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2216" y="6017257"/>
            <a:ext cx="2628408" cy="903268"/>
          </a:xfrm>
        </p:spPr>
        <p:txBody>
          <a:bodyPr>
            <a:normAutofit/>
          </a:bodyPr>
          <a:lstStyle/>
          <a:p>
            <a:pPr lvl="0" algn="l">
              <a:lnSpc>
                <a:spcPct val="80000"/>
              </a:lnSpc>
              <a:spcBef>
                <a:spcPts val="0"/>
              </a:spcBef>
              <a:defRPr sz="10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800" b="0" cap="none" dirty="0">
                <a:solidFill>
                  <a:srgbClr val="2F3342"/>
                </a:solidFill>
                <a:latin typeface="Century Gothic" panose="020B0502020202020204" pitchFamily="34" charset="0"/>
                <a:cs typeface="Gill Sans" panose="020B0502020104020203" pitchFamily="34" charset="-79"/>
                <a:sym typeface="Bebas"/>
              </a:rPr>
              <a:t>Land’s Photos</a:t>
            </a:r>
            <a:endParaRPr lang="en-US" sz="2800" b="0" cap="none" dirty="0">
              <a:solidFill>
                <a:srgbClr val="2F3342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5943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1D5FE25C-D4B8-4853-AEDC-0645F83FCC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9900" y="5156200"/>
            <a:ext cx="1968500" cy="1968500"/>
          </a:xfrm>
          <a:prstGeom prst="rect">
            <a:avLst/>
          </a:prstGeom>
          <a:effectLst>
            <a:glow>
              <a:schemeClr val="accent1"/>
            </a:glow>
            <a:outerShdw dist="25400" algn="ctr" rotWithShape="0">
              <a:srgbClr val="000000"/>
            </a:outerShdw>
            <a:reflection endPos="0" dir="5400000" sy="-100000" algn="bl" rotWithShape="0"/>
          </a:effectLst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1E883B49-766C-40AC-9AD6-EF698951F2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822"/>
          <a:stretch/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E83AE3A-5C01-42D1-9D3E-3FE5ED674A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791413" y="502215"/>
            <a:ext cx="10638585" cy="5706080"/>
          </a:xfrm>
          <a:prstGeom prst="rect">
            <a:avLst/>
          </a:prstGeom>
          <a:noFill/>
          <a:ln w="88900">
            <a:solidFill>
              <a:srgbClr val="2F3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0EA9A5-8789-4C57-99E0-E71FBD89B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9337713" y="5953270"/>
            <a:ext cx="2854288" cy="904730"/>
          </a:xfrm>
          <a:prstGeom prst="rect">
            <a:avLst/>
          </a:prstGeom>
          <a:gradFill>
            <a:gsLst>
              <a:gs pos="0">
                <a:srgbClr val="54B2A6"/>
              </a:gs>
              <a:gs pos="100000">
                <a:srgbClr val="4FB1A5"/>
              </a:gs>
              <a:gs pos="50000">
                <a:srgbClr val="85C0B5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+</a:t>
            </a:r>
          </a:p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C6BEF0-1668-48AB-99B1-43FE8D3EC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20839" y="6029621"/>
            <a:ext cx="2771162" cy="8283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8" name="Title 8">
            <a:extLst>
              <a:ext uri="{FF2B5EF4-FFF2-40B4-BE49-F238E27FC236}">
                <a16:creationId xmlns:a16="http://schemas.microsoft.com/office/drawing/2014/main" id="{D4445028-513A-4EED-8CD0-C2AABE649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2216" y="6017257"/>
            <a:ext cx="2628408" cy="903268"/>
          </a:xfrm>
        </p:spPr>
        <p:txBody>
          <a:bodyPr>
            <a:normAutofit/>
          </a:bodyPr>
          <a:lstStyle/>
          <a:p>
            <a:pPr lvl="0" algn="l">
              <a:lnSpc>
                <a:spcPct val="80000"/>
              </a:lnSpc>
              <a:spcBef>
                <a:spcPts val="0"/>
              </a:spcBef>
              <a:defRPr sz="10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800" b="0" cap="none" dirty="0">
                <a:solidFill>
                  <a:srgbClr val="2F3342"/>
                </a:solidFill>
                <a:latin typeface="Century Gothic" panose="020B0502020202020204" pitchFamily="34" charset="0"/>
                <a:cs typeface="Gill Sans" panose="020B0502020104020203" pitchFamily="34" charset="-79"/>
                <a:sym typeface="Bebas"/>
              </a:rPr>
              <a:t>Land’s Photos</a:t>
            </a:r>
            <a:endParaRPr lang="en-US" sz="2800" b="0" cap="none" dirty="0">
              <a:solidFill>
                <a:srgbClr val="2F3342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0117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Resim 19">
            <a:extLst>
              <a:ext uri="{FF2B5EF4-FFF2-40B4-BE49-F238E27FC236}">
                <a16:creationId xmlns:a16="http://schemas.microsoft.com/office/drawing/2014/main" id="{B557E8A1-F9A8-4CBE-882D-435DE023E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9900" y="5156200"/>
            <a:ext cx="1968500" cy="1968500"/>
          </a:xfrm>
          <a:prstGeom prst="rect">
            <a:avLst/>
          </a:prstGeom>
          <a:effectLst>
            <a:glow>
              <a:schemeClr val="accent1"/>
            </a:glow>
            <a:outerShdw dist="25400" algn="ctr" rotWithShape="0">
              <a:srgbClr val="000000"/>
            </a:outerShdw>
            <a:reflection endPos="0" dir="5400000" sy="-100000" algn="bl" rotWithShape="0"/>
          </a:effec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998E6672-579F-426D-AC41-891324761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43934DF-0497-4500-BC82-0F4DDF141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791413" y="502215"/>
            <a:ext cx="10638585" cy="5706080"/>
          </a:xfrm>
          <a:prstGeom prst="rect">
            <a:avLst/>
          </a:prstGeom>
          <a:noFill/>
          <a:ln w="88900">
            <a:solidFill>
              <a:srgbClr val="2F3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679648-6ABA-4AB4-8B66-91F060CCE6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9337713" y="5953270"/>
            <a:ext cx="2854288" cy="904730"/>
          </a:xfrm>
          <a:prstGeom prst="rect">
            <a:avLst/>
          </a:prstGeom>
          <a:gradFill>
            <a:gsLst>
              <a:gs pos="0">
                <a:srgbClr val="54B2A6"/>
              </a:gs>
              <a:gs pos="100000">
                <a:srgbClr val="4FB1A5"/>
              </a:gs>
              <a:gs pos="50000">
                <a:srgbClr val="85C0B5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+</a:t>
            </a:r>
          </a:p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A4AD18-0FC0-4AFF-89E1-99E4FCB2B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20839" y="6029621"/>
            <a:ext cx="2771162" cy="8283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8" name="Title 8">
            <a:extLst>
              <a:ext uri="{FF2B5EF4-FFF2-40B4-BE49-F238E27FC236}">
                <a16:creationId xmlns:a16="http://schemas.microsoft.com/office/drawing/2014/main" id="{2FF5BC64-2552-4408-A2AB-A4D3A3FD1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2216" y="6017257"/>
            <a:ext cx="2628408" cy="903268"/>
          </a:xfrm>
        </p:spPr>
        <p:txBody>
          <a:bodyPr>
            <a:normAutofit/>
          </a:bodyPr>
          <a:lstStyle/>
          <a:p>
            <a:pPr lvl="0" algn="l">
              <a:lnSpc>
                <a:spcPct val="80000"/>
              </a:lnSpc>
              <a:spcBef>
                <a:spcPts val="0"/>
              </a:spcBef>
              <a:defRPr sz="10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800" b="0" cap="none" dirty="0">
                <a:solidFill>
                  <a:srgbClr val="2F3342"/>
                </a:solidFill>
                <a:latin typeface="Century Gothic" panose="020B0502020202020204" pitchFamily="34" charset="0"/>
                <a:cs typeface="Gill Sans" panose="020B0502020104020203" pitchFamily="34" charset="-79"/>
                <a:sym typeface="Bebas"/>
              </a:rPr>
              <a:t>Land’s Photos</a:t>
            </a:r>
            <a:endParaRPr lang="en-US" sz="2800" b="0" cap="none" dirty="0">
              <a:solidFill>
                <a:srgbClr val="2F3342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89958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7D3D0"/>
            </a:gs>
            <a:gs pos="74000">
              <a:srgbClr val="D7D3D0"/>
            </a:gs>
            <a:gs pos="83000">
              <a:srgbClr val="D7D3D0"/>
            </a:gs>
            <a:gs pos="100000">
              <a:srgbClr val="D7D3D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35E377AE-5E06-4A7D-8040-F4BCAEF2311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" name="object 3">
            <a:extLst>
              <a:ext uri="{FF2B5EF4-FFF2-40B4-BE49-F238E27FC236}">
                <a16:creationId xmlns:a16="http://schemas.microsoft.com/office/drawing/2014/main" id="{0A1A1BAD-EE31-4F1F-8804-FBB22A4FE90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20412" y="1694688"/>
            <a:ext cx="2127503" cy="3194303"/>
          </a:xfrm>
          <a:prstGeom prst="rect">
            <a:avLst/>
          </a:prstGeom>
        </p:spPr>
      </p:pic>
      <p:sp>
        <p:nvSpPr>
          <p:cNvPr id="13" name="object 2">
            <a:extLst>
              <a:ext uri="{FF2B5EF4-FFF2-40B4-BE49-F238E27FC236}">
                <a16:creationId xmlns:a16="http://schemas.microsoft.com/office/drawing/2014/main" id="{102C4860-B234-41A4-803B-F76BB6A98B9F}"/>
              </a:ext>
            </a:extLst>
          </p:cNvPr>
          <p:cNvSpPr txBox="1"/>
          <p:nvPr/>
        </p:nvSpPr>
        <p:spPr>
          <a:xfrm>
            <a:off x="273202" y="4561830"/>
            <a:ext cx="3860800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65" dirty="0">
                <a:solidFill>
                  <a:srgbClr val="76BBB0"/>
                </a:solidFill>
                <a:latin typeface="Cambria"/>
                <a:cs typeface="Cambria"/>
              </a:rPr>
              <a:t>B</a:t>
            </a:r>
            <a:r>
              <a:rPr sz="1200" spc="-1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45" dirty="0">
                <a:solidFill>
                  <a:srgbClr val="76BBB0"/>
                </a:solidFill>
                <a:latin typeface="Cambria"/>
                <a:cs typeface="Cambria"/>
              </a:rPr>
              <a:t>O</a:t>
            </a:r>
            <a:r>
              <a:rPr sz="1200" spc="2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35" dirty="0">
                <a:solidFill>
                  <a:srgbClr val="76BBB0"/>
                </a:solidFill>
                <a:latin typeface="Cambria"/>
                <a:cs typeface="Cambria"/>
              </a:rPr>
              <a:t>D</a:t>
            </a:r>
            <a:r>
              <a:rPr sz="1200" spc="2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85" dirty="0">
                <a:solidFill>
                  <a:srgbClr val="76BBB0"/>
                </a:solidFill>
                <a:latin typeface="Cambria"/>
                <a:cs typeface="Cambria"/>
              </a:rPr>
              <a:t>R</a:t>
            </a:r>
            <a:r>
              <a:rPr sz="1200" spc="-1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60" dirty="0">
                <a:solidFill>
                  <a:srgbClr val="76BBB0"/>
                </a:solidFill>
                <a:latin typeface="Cambria"/>
                <a:cs typeface="Cambria"/>
              </a:rPr>
              <a:t>U</a:t>
            </a:r>
            <a:r>
              <a:rPr sz="1200" spc="2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50" dirty="0">
                <a:solidFill>
                  <a:srgbClr val="76BBB0"/>
                </a:solidFill>
                <a:latin typeface="Cambria"/>
                <a:cs typeface="Cambria"/>
              </a:rPr>
              <a:t>M</a:t>
            </a:r>
            <a:r>
              <a:rPr sz="1200" spc="15" dirty="0">
                <a:solidFill>
                  <a:srgbClr val="76BBB0"/>
                </a:solidFill>
                <a:latin typeface="Cambria"/>
                <a:cs typeface="Cambria"/>
              </a:rPr>
              <a:t> :</a:t>
            </a:r>
            <a:endParaRPr sz="12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spc="175" dirty="0">
                <a:solidFill>
                  <a:srgbClr val="76BBB0"/>
                </a:solidFill>
                <a:latin typeface="Cambria"/>
                <a:cs typeface="Cambria"/>
              </a:rPr>
              <a:t>K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-40" dirty="0">
                <a:solidFill>
                  <a:srgbClr val="76BBB0"/>
                </a:solidFill>
                <a:latin typeface="Cambria"/>
                <a:cs typeface="Cambria"/>
              </a:rPr>
              <a:t>o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76BBB0"/>
                </a:solidFill>
                <a:latin typeface="Cambria"/>
                <a:cs typeface="Cambria"/>
              </a:rPr>
              <a:t>n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76BBB0"/>
                </a:solidFill>
                <a:latin typeface="Cambria"/>
                <a:cs typeface="Cambria"/>
              </a:rPr>
              <a:t>a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76BBB0"/>
                </a:solidFill>
                <a:latin typeface="Cambria"/>
                <a:cs typeface="Cambria"/>
              </a:rPr>
              <a:t>c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76BBB0"/>
                </a:solidFill>
                <a:latin typeface="Cambria"/>
                <a:cs typeface="Cambria"/>
              </a:rPr>
              <a:t>k  </a:t>
            </a:r>
            <a:r>
              <a:rPr sz="1200" spc="5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50" dirty="0">
                <a:solidFill>
                  <a:srgbClr val="76BBB0"/>
                </a:solidFill>
                <a:latin typeface="Cambria"/>
                <a:cs typeface="Cambria"/>
              </a:rPr>
              <a:t>M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76BBB0"/>
                </a:solidFill>
                <a:latin typeface="Cambria"/>
                <a:cs typeface="Cambria"/>
              </a:rPr>
              <a:t>a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76BBB0"/>
                </a:solidFill>
                <a:latin typeface="Cambria"/>
                <a:cs typeface="Cambria"/>
              </a:rPr>
              <a:t>h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76BBB0"/>
                </a:solidFill>
                <a:latin typeface="Cambria"/>
                <a:cs typeface="Cambria"/>
              </a:rPr>
              <a:t>. </a:t>
            </a:r>
            <a:r>
              <a:rPr sz="1200" spc="32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50" dirty="0">
                <a:solidFill>
                  <a:srgbClr val="76BBB0"/>
                </a:solidFill>
                <a:latin typeface="Cambria"/>
                <a:cs typeface="Cambria"/>
              </a:rPr>
              <a:t>M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i </a:t>
            </a:r>
            <a:r>
              <a:rPr sz="1200" spc="60" dirty="0">
                <a:solidFill>
                  <a:srgbClr val="76BBB0"/>
                </a:solidFill>
                <a:latin typeface="Cambria"/>
                <a:cs typeface="Cambria"/>
              </a:rPr>
              <a:t>t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76BBB0"/>
                </a:solidFill>
                <a:latin typeface="Cambria"/>
                <a:cs typeface="Cambria"/>
              </a:rPr>
              <a:t>h</a:t>
            </a:r>
            <a:r>
              <a:rPr sz="1200" spc="2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20" dirty="0">
                <a:solidFill>
                  <a:srgbClr val="76BBB0"/>
                </a:solidFill>
                <a:latin typeface="Cambria"/>
                <a:cs typeface="Cambria"/>
              </a:rPr>
              <a:t>a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76BBB0"/>
                </a:solidFill>
                <a:latin typeface="Cambria"/>
                <a:cs typeface="Cambria"/>
              </a:rPr>
              <a:t>t </a:t>
            </a:r>
            <a:r>
              <a:rPr sz="1200" spc="3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14" dirty="0">
                <a:solidFill>
                  <a:srgbClr val="76BBB0"/>
                </a:solidFill>
                <a:latin typeface="Cambria"/>
                <a:cs typeface="Cambria"/>
              </a:rPr>
              <a:t>P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76BBB0"/>
                </a:solidFill>
                <a:latin typeface="Cambria"/>
                <a:cs typeface="Cambria"/>
              </a:rPr>
              <a:t>a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76BBB0"/>
                </a:solidFill>
                <a:latin typeface="Cambria"/>
                <a:cs typeface="Cambria"/>
              </a:rPr>
              <a:t>s</a:t>
            </a:r>
            <a:r>
              <a:rPr sz="1200" spc="2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76BBB0"/>
                </a:solidFill>
                <a:latin typeface="Cambria"/>
                <a:cs typeface="Cambria"/>
              </a:rPr>
              <a:t>a </a:t>
            </a:r>
            <a:r>
              <a:rPr sz="1200" spc="3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60" dirty="0">
                <a:solidFill>
                  <a:srgbClr val="76BBB0"/>
                </a:solidFill>
                <a:latin typeface="Cambria"/>
                <a:cs typeface="Cambria"/>
              </a:rPr>
              <a:t>S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76BBB0"/>
                </a:solidFill>
                <a:latin typeface="Cambria"/>
                <a:cs typeface="Cambria"/>
              </a:rPr>
              <a:t>k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76BBB0"/>
                </a:solidFill>
                <a:latin typeface="Cambria"/>
                <a:cs typeface="Cambria"/>
              </a:rPr>
              <a:t>.</a:t>
            </a:r>
            <a:endParaRPr sz="12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tabLst>
                <a:tab pos="654050" algn="l"/>
              </a:tabLst>
            </a:pPr>
            <a:r>
              <a:rPr sz="1200" spc="160" dirty="0">
                <a:solidFill>
                  <a:srgbClr val="76BBB0"/>
                </a:solidFill>
                <a:latin typeface="Cambria"/>
                <a:cs typeface="Cambria"/>
              </a:rPr>
              <a:t>N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-40" dirty="0">
                <a:solidFill>
                  <a:srgbClr val="76BBB0"/>
                </a:solidFill>
                <a:latin typeface="Cambria"/>
                <a:cs typeface="Cambria"/>
              </a:rPr>
              <a:t>o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:</a:t>
            </a:r>
            <a:r>
              <a:rPr sz="1200" spc="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0" dirty="0">
                <a:solidFill>
                  <a:srgbClr val="76BBB0"/>
                </a:solidFill>
                <a:latin typeface="Cambria"/>
                <a:cs typeface="Cambria"/>
              </a:rPr>
              <a:t>3	</a:t>
            </a:r>
            <a:r>
              <a:rPr sz="1200" spc="180" dirty="0">
                <a:solidFill>
                  <a:srgbClr val="76BBB0"/>
                </a:solidFill>
                <a:latin typeface="Cambria"/>
                <a:cs typeface="Cambria"/>
              </a:rPr>
              <a:t>K</a:t>
            </a:r>
            <a:r>
              <a:rPr sz="1200" spc="-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76BBB0"/>
                </a:solidFill>
                <a:latin typeface="Cambria"/>
                <a:cs typeface="Cambria"/>
              </a:rPr>
              <a:t>a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20" dirty="0">
                <a:solidFill>
                  <a:srgbClr val="76BBB0"/>
                </a:solidFill>
                <a:latin typeface="Cambria"/>
                <a:cs typeface="Cambria"/>
              </a:rPr>
              <a:t>p</a:t>
            </a:r>
            <a:r>
              <a:rPr sz="1200" spc="2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i  </a:t>
            </a:r>
            <a:r>
              <a:rPr sz="1200" spc="5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60" dirty="0">
                <a:solidFill>
                  <a:srgbClr val="76BBB0"/>
                </a:solidFill>
                <a:latin typeface="Cambria"/>
                <a:cs typeface="Cambria"/>
              </a:rPr>
              <a:t>N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0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5" dirty="0">
                <a:solidFill>
                  <a:srgbClr val="76BBB0"/>
                </a:solidFill>
                <a:latin typeface="Cambria"/>
                <a:cs typeface="Cambria"/>
              </a:rPr>
              <a:t>:  </a:t>
            </a:r>
            <a:r>
              <a:rPr sz="1200" spc="9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1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76BBB0"/>
                </a:solidFill>
                <a:latin typeface="Cambria"/>
                <a:cs typeface="Cambria"/>
              </a:rPr>
              <a:t>, </a:t>
            </a:r>
            <a:r>
              <a:rPr sz="1200" spc="3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30" dirty="0">
                <a:solidFill>
                  <a:srgbClr val="76BBB0"/>
                </a:solidFill>
                <a:latin typeface="Cambria"/>
                <a:cs typeface="Cambria"/>
              </a:rPr>
              <a:t>B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-40" dirty="0">
                <a:solidFill>
                  <a:srgbClr val="76BBB0"/>
                </a:solidFill>
                <a:latin typeface="Cambria"/>
                <a:cs typeface="Cambria"/>
              </a:rPr>
              <a:t>o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20" dirty="0">
                <a:solidFill>
                  <a:srgbClr val="76BBB0"/>
                </a:solidFill>
                <a:latin typeface="Cambria"/>
                <a:cs typeface="Cambria"/>
              </a:rPr>
              <a:t>d</a:t>
            </a:r>
            <a:r>
              <a:rPr sz="1200" spc="2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r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76BBB0"/>
                </a:solidFill>
                <a:latin typeface="Cambria"/>
                <a:cs typeface="Cambria"/>
              </a:rPr>
              <a:t>u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76BBB0"/>
                </a:solidFill>
                <a:latin typeface="Cambria"/>
                <a:cs typeface="Cambria"/>
              </a:rPr>
              <a:t>m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-254" dirty="0">
                <a:solidFill>
                  <a:srgbClr val="76BBB0"/>
                </a:solidFill>
                <a:latin typeface="Cambria"/>
                <a:cs typeface="Cambria"/>
              </a:rPr>
              <a:t>/</a:t>
            </a:r>
            <a:r>
              <a:rPr sz="1200" spc="5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50" dirty="0">
                <a:solidFill>
                  <a:srgbClr val="76BBB0"/>
                </a:solidFill>
                <a:latin typeface="Cambria"/>
                <a:cs typeface="Cambria"/>
              </a:rPr>
              <a:t>M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76BBB0"/>
                </a:solidFill>
                <a:latin typeface="Cambria"/>
                <a:cs typeface="Cambria"/>
              </a:rPr>
              <a:t>u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76BBB0"/>
                </a:solidFill>
                <a:latin typeface="Cambria"/>
                <a:cs typeface="Cambria"/>
              </a:rPr>
              <a:t>g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76BBB0"/>
                </a:solidFill>
                <a:latin typeface="Cambria"/>
                <a:cs typeface="Cambria"/>
              </a:rPr>
              <a:t>l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76BBB0"/>
                </a:solidFill>
                <a:latin typeface="Cambria"/>
                <a:cs typeface="Cambria"/>
              </a:rPr>
              <a:t>a</a:t>
            </a:r>
            <a:endParaRPr sz="12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spc="95" dirty="0">
                <a:solidFill>
                  <a:srgbClr val="76BBB0"/>
                </a:solidFill>
                <a:latin typeface="Cambria"/>
                <a:cs typeface="Cambria"/>
              </a:rPr>
              <a:t>I</a:t>
            </a:r>
            <a:r>
              <a:rPr sz="1200" spc="2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60" dirty="0">
                <a:solidFill>
                  <a:srgbClr val="76BBB0"/>
                </a:solidFill>
                <a:latin typeface="Cambria"/>
                <a:cs typeface="Cambria"/>
              </a:rPr>
              <a:t>S</a:t>
            </a:r>
            <a:r>
              <a:rPr sz="1200" spc="2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76BBB0"/>
                </a:solidFill>
                <a:latin typeface="Cambria"/>
                <a:cs typeface="Cambria"/>
              </a:rPr>
              <a:t>T</a:t>
            </a:r>
            <a:r>
              <a:rPr sz="1200" spc="-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60" dirty="0">
                <a:solidFill>
                  <a:srgbClr val="76BBB0"/>
                </a:solidFill>
                <a:latin typeface="Cambria"/>
                <a:cs typeface="Cambria"/>
              </a:rPr>
              <a:t>A</a:t>
            </a:r>
            <a:r>
              <a:rPr sz="1200" spc="-1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45" dirty="0">
                <a:solidFill>
                  <a:srgbClr val="76BBB0"/>
                </a:solidFill>
                <a:latin typeface="Cambria"/>
                <a:cs typeface="Cambria"/>
              </a:rPr>
              <a:t>N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90" dirty="0">
                <a:solidFill>
                  <a:srgbClr val="76BBB0"/>
                </a:solidFill>
                <a:latin typeface="Cambria"/>
                <a:cs typeface="Cambria"/>
              </a:rPr>
              <a:t>B</a:t>
            </a:r>
            <a:r>
              <a:rPr sz="1200" spc="-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70" dirty="0">
                <a:solidFill>
                  <a:srgbClr val="76BBB0"/>
                </a:solidFill>
                <a:latin typeface="Cambria"/>
                <a:cs typeface="Cambria"/>
              </a:rPr>
              <a:t>U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55" dirty="0">
                <a:solidFill>
                  <a:srgbClr val="76BBB0"/>
                </a:solidFill>
                <a:latin typeface="Cambria"/>
                <a:cs typeface="Cambria"/>
              </a:rPr>
              <a:t>L</a:t>
            </a:r>
            <a:r>
              <a:rPr sz="1200" spc="15" dirty="0">
                <a:solidFill>
                  <a:srgbClr val="76BBB0"/>
                </a:solidFill>
                <a:latin typeface="Cambria"/>
                <a:cs typeface="Cambria"/>
              </a:rPr>
              <a:t> :</a:t>
            </a:r>
            <a:endParaRPr sz="12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spc="175" dirty="0">
                <a:solidFill>
                  <a:srgbClr val="76BBB0"/>
                </a:solidFill>
                <a:latin typeface="Cambria"/>
                <a:cs typeface="Cambria"/>
              </a:rPr>
              <a:t>H</a:t>
            </a:r>
            <a:r>
              <a:rPr sz="1200" spc="2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76BBB0"/>
                </a:solidFill>
                <a:latin typeface="Cambria"/>
                <a:cs typeface="Cambria"/>
              </a:rPr>
              <a:t>a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76BBB0"/>
                </a:solidFill>
                <a:latin typeface="Cambria"/>
                <a:cs typeface="Cambria"/>
              </a:rPr>
              <a:t>r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76BBB0"/>
                </a:solidFill>
                <a:latin typeface="Cambria"/>
                <a:cs typeface="Cambria"/>
              </a:rPr>
              <a:t>b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5" dirty="0">
                <a:solidFill>
                  <a:srgbClr val="76BBB0"/>
                </a:solidFill>
                <a:latin typeface="Cambria"/>
                <a:cs typeface="Cambria"/>
              </a:rPr>
              <a:t>i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y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0" dirty="0">
                <a:solidFill>
                  <a:srgbClr val="76BBB0"/>
                </a:solidFill>
                <a:latin typeface="Cambria"/>
                <a:cs typeface="Cambria"/>
              </a:rPr>
              <a:t>e </a:t>
            </a:r>
            <a:r>
              <a:rPr sz="1200" spc="11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75" dirty="0">
                <a:solidFill>
                  <a:srgbClr val="76BBB0"/>
                </a:solidFill>
                <a:latin typeface="Cambria"/>
                <a:cs typeface="Cambria"/>
              </a:rPr>
              <a:t>M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76BBB0"/>
                </a:solidFill>
                <a:latin typeface="Cambria"/>
                <a:cs typeface="Cambria"/>
              </a:rPr>
              <a:t>a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76BBB0"/>
                </a:solidFill>
                <a:latin typeface="Cambria"/>
                <a:cs typeface="Cambria"/>
              </a:rPr>
              <a:t>h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76BBB0"/>
                </a:solidFill>
                <a:latin typeface="Cambria"/>
                <a:cs typeface="Cambria"/>
              </a:rPr>
              <a:t>. </a:t>
            </a:r>
            <a:r>
              <a:rPr sz="1200" spc="26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14" dirty="0">
                <a:solidFill>
                  <a:srgbClr val="76BBB0"/>
                </a:solidFill>
                <a:latin typeface="Cambria"/>
                <a:cs typeface="Cambria"/>
              </a:rPr>
              <a:t>A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0" dirty="0">
                <a:solidFill>
                  <a:srgbClr val="76BBB0"/>
                </a:solidFill>
                <a:latin typeface="Cambria"/>
                <a:cs typeface="Cambria"/>
              </a:rPr>
              <a:t>b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76BBB0"/>
                </a:solidFill>
                <a:latin typeface="Cambria"/>
                <a:cs typeface="Cambria"/>
              </a:rPr>
              <a:t>d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20" dirty="0">
                <a:solidFill>
                  <a:srgbClr val="76BBB0"/>
                </a:solidFill>
                <a:latin typeface="Cambria"/>
                <a:cs typeface="Cambria"/>
              </a:rPr>
              <a:t>i  </a:t>
            </a:r>
            <a:r>
              <a:rPr sz="1200" spc="9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76BBB0"/>
                </a:solidFill>
                <a:latin typeface="Cambria"/>
                <a:cs typeface="Cambria"/>
              </a:rPr>
              <a:t>İ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76BBB0"/>
                </a:solidFill>
                <a:latin typeface="Cambria"/>
                <a:cs typeface="Cambria"/>
              </a:rPr>
              <a:t>p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5" dirty="0">
                <a:solidFill>
                  <a:srgbClr val="76BBB0"/>
                </a:solidFill>
                <a:latin typeface="Cambria"/>
                <a:cs typeface="Cambria"/>
              </a:rPr>
              <a:t>e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76BBB0"/>
                </a:solidFill>
                <a:latin typeface="Cambria"/>
                <a:cs typeface="Cambria"/>
              </a:rPr>
              <a:t>k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76BBB0"/>
                </a:solidFill>
                <a:latin typeface="Cambria"/>
                <a:cs typeface="Cambria"/>
              </a:rPr>
              <a:t>ç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5" dirty="0">
                <a:solidFill>
                  <a:srgbClr val="76BBB0"/>
                </a:solidFill>
                <a:latin typeface="Cambria"/>
                <a:cs typeface="Cambria"/>
              </a:rPr>
              <a:t>i  </a:t>
            </a:r>
            <a:r>
              <a:rPr sz="1200" spc="12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90" dirty="0">
                <a:solidFill>
                  <a:srgbClr val="76BBB0"/>
                </a:solidFill>
                <a:latin typeface="Cambria"/>
                <a:cs typeface="Cambria"/>
              </a:rPr>
              <a:t>C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76BBB0"/>
                </a:solidFill>
                <a:latin typeface="Cambria"/>
                <a:cs typeface="Cambria"/>
              </a:rPr>
              <a:t>a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76BBB0"/>
                </a:solidFill>
                <a:latin typeface="Cambria"/>
                <a:cs typeface="Cambria"/>
              </a:rPr>
              <a:t>d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76BBB0"/>
                </a:solidFill>
                <a:latin typeface="Cambria"/>
                <a:cs typeface="Cambria"/>
              </a:rPr>
              <a:t>.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endParaRPr sz="12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spc="105" dirty="0">
                <a:solidFill>
                  <a:srgbClr val="76BBB0"/>
                </a:solidFill>
                <a:latin typeface="Cambria"/>
                <a:cs typeface="Cambria"/>
              </a:rPr>
              <a:t>N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76BBB0"/>
                </a:solidFill>
                <a:latin typeface="Cambria"/>
                <a:cs typeface="Cambria"/>
              </a:rPr>
              <a:t>o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5" dirty="0">
                <a:solidFill>
                  <a:srgbClr val="76BBB0"/>
                </a:solidFill>
                <a:latin typeface="Cambria"/>
                <a:cs typeface="Cambria"/>
              </a:rPr>
              <a:t>: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  </a:t>
            </a:r>
            <a:r>
              <a:rPr sz="1200" spc="-1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4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9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-254" dirty="0">
                <a:solidFill>
                  <a:srgbClr val="76BBB0"/>
                </a:solidFill>
                <a:latin typeface="Cambria"/>
                <a:cs typeface="Cambria"/>
              </a:rPr>
              <a:t>/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1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0  </a:t>
            </a:r>
            <a:r>
              <a:rPr sz="1200" spc="12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60" dirty="0">
                <a:solidFill>
                  <a:srgbClr val="76BBB0"/>
                </a:solidFill>
                <a:latin typeface="Cambria"/>
                <a:cs typeface="Cambria"/>
              </a:rPr>
              <a:t>N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76BBB0"/>
                </a:solidFill>
                <a:latin typeface="Cambria"/>
                <a:cs typeface="Cambria"/>
              </a:rPr>
              <a:t>i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76BBB0"/>
                </a:solidFill>
                <a:latin typeface="Cambria"/>
                <a:cs typeface="Cambria"/>
              </a:rPr>
              <a:t>ş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76BBB0"/>
                </a:solidFill>
                <a:latin typeface="Cambria"/>
                <a:cs typeface="Cambria"/>
              </a:rPr>
              <a:t>a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76BBB0"/>
                </a:solidFill>
                <a:latin typeface="Cambria"/>
                <a:cs typeface="Cambria"/>
              </a:rPr>
              <a:t>n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76BBB0"/>
                </a:solidFill>
                <a:latin typeface="Cambria"/>
                <a:cs typeface="Cambria"/>
              </a:rPr>
              <a:t>t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76BBB0"/>
                </a:solidFill>
                <a:latin typeface="Cambria"/>
                <a:cs typeface="Cambria"/>
              </a:rPr>
              <a:t>a</a:t>
            </a:r>
            <a:r>
              <a:rPr sz="1200" spc="2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ş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ı</a:t>
            </a:r>
            <a:r>
              <a:rPr sz="1200" spc="2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76BBB0"/>
                </a:solidFill>
                <a:latin typeface="Cambria"/>
                <a:cs typeface="Cambria"/>
              </a:rPr>
              <a:t>,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 </a:t>
            </a:r>
            <a:r>
              <a:rPr sz="1200" spc="12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60" dirty="0">
                <a:solidFill>
                  <a:srgbClr val="76BBB0"/>
                </a:solidFill>
                <a:latin typeface="Cambria"/>
                <a:cs typeface="Cambria"/>
              </a:rPr>
              <a:t>Ş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76BBB0"/>
                </a:solidFill>
                <a:latin typeface="Cambria"/>
                <a:cs typeface="Cambria"/>
              </a:rPr>
              <a:t>i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76BBB0"/>
                </a:solidFill>
                <a:latin typeface="Cambria"/>
                <a:cs typeface="Cambria"/>
              </a:rPr>
              <a:t>ş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-5" dirty="0">
                <a:solidFill>
                  <a:srgbClr val="76BBB0"/>
                </a:solidFill>
                <a:latin typeface="Cambria"/>
                <a:cs typeface="Cambria"/>
              </a:rPr>
              <a:t>l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-5" dirty="0">
                <a:solidFill>
                  <a:srgbClr val="76BBB0"/>
                </a:solidFill>
                <a:latin typeface="Cambria"/>
                <a:cs typeface="Cambria"/>
              </a:rPr>
              <a:t>i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-75" dirty="0">
                <a:solidFill>
                  <a:srgbClr val="76BBB0"/>
                </a:solidFill>
                <a:latin typeface="Cambria"/>
                <a:cs typeface="Cambria"/>
              </a:rPr>
              <a:t>/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 </a:t>
            </a:r>
            <a:r>
              <a:rPr sz="1200" spc="10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76BBB0"/>
                </a:solidFill>
                <a:latin typeface="Cambria"/>
                <a:cs typeface="Cambria"/>
              </a:rPr>
              <a:t>İ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s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76BBB0"/>
                </a:solidFill>
                <a:latin typeface="Cambria"/>
                <a:cs typeface="Cambria"/>
              </a:rPr>
              <a:t>t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76BBB0"/>
                </a:solidFill>
                <a:latin typeface="Cambria"/>
                <a:cs typeface="Cambria"/>
              </a:rPr>
              <a:t>a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76BBB0"/>
                </a:solidFill>
                <a:latin typeface="Cambria"/>
                <a:cs typeface="Cambria"/>
              </a:rPr>
              <a:t>n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b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76BBB0"/>
                </a:solidFill>
                <a:latin typeface="Cambria"/>
                <a:cs typeface="Cambria"/>
              </a:rPr>
              <a:t>u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l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endParaRPr sz="12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spc="85" dirty="0">
                <a:solidFill>
                  <a:srgbClr val="76BBB0"/>
                </a:solidFill>
                <a:latin typeface="Cambria"/>
                <a:cs typeface="Cambria"/>
              </a:rPr>
              <a:t>T</a:t>
            </a:r>
            <a:r>
              <a:rPr sz="1200" spc="-7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0" dirty="0">
                <a:solidFill>
                  <a:srgbClr val="76BBB0"/>
                </a:solidFill>
                <a:latin typeface="Cambria"/>
                <a:cs typeface="Cambria"/>
              </a:rPr>
              <a:t>e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76BBB0"/>
                </a:solidFill>
                <a:latin typeface="Cambria"/>
                <a:cs typeface="Cambria"/>
              </a:rPr>
              <a:t>l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5" dirty="0">
                <a:solidFill>
                  <a:srgbClr val="76BBB0"/>
                </a:solidFill>
                <a:latin typeface="Cambria"/>
                <a:cs typeface="Cambria"/>
              </a:rPr>
              <a:t>: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  </a:t>
            </a:r>
            <a:r>
              <a:rPr sz="1200" spc="-1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76BBB0"/>
                </a:solidFill>
                <a:latin typeface="Cambria"/>
                <a:cs typeface="Cambria"/>
              </a:rPr>
              <a:t>+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76BBB0"/>
                </a:solidFill>
                <a:latin typeface="Cambria"/>
                <a:cs typeface="Cambria"/>
              </a:rPr>
              <a:t>9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20" dirty="0">
                <a:solidFill>
                  <a:srgbClr val="76BBB0"/>
                </a:solidFill>
                <a:latin typeface="Cambria"/>
                <a:cs typeface="Cambria"/>
              </a:rPr>
              <a:t>0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 </a:t>
            </a:r>
            <a:r>
              <a:rPr sz="1200" spc="12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2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1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2  </a:t>
            </a:r>
            <a:r>
              <a:rPr sz="1200" spc="12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2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2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5  </a:t>
            </a:r>
            <a:r>
              <a:rPr sz="1200" spc="11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3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2   </a:t>
            </a:r>
            <a:r>
              <a:rPr sz="1200" spc="-1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2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3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endParaRPr sz="12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spc="150" dirty="0">
                <a:solidFill>
                  <a:srgbClr val="76BBB0"/>
                </a:solidFill>
                <a:latin typeface="Cambria"/>
                <a:cs typeface="Cambria"/>
              </a:rPr>
              <a:t>M</a:t>
            </a:r>
            <a:r>
              <a:rPr sz="1200" spc="2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-40" dirty="0">
                <a:solidFill>
                  <a:srgbClr val="76BBB0"/>
                </a:solidFill>
                <a:latin typeface="Cambria"/>
                <a:cs typeface="Cambria"/>
              </a:rPr>
              <a:t>o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76BBB0"/>
                </a:solidFill>
                <a:latin typeface="Cambria"/>
                <a:cs typeface="Cambria"/>
              </a:rPr>
              <a:t>b</a:t>
            </a:r>
            <a:r>
              <a:rPr sz="1200" spc="-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5" dirty="0">
                <a:solidFill>
                  <a:srgbClr val="76BBB0"/>
                </a:solidFill>
                <a:latin typeface="Cambria"/>
                <a:cs typeface="Cambria"/>
              </a:rPr>
              <a:t>: </a:t>
            </a:r>
            <a:r>
              <a:rPr sz="1200" spc="1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76BBB0"/>
                </a:solidFill>
                <a:latin typeface="Cambria"/>
                <a:cs typeface="Cambria"/>
              </a:rPr>
              <a:t>+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76BBB0"/>
                </a:solidFill>
                <a:latin typeface="Cambria"/>
                <a:cs typeface="Cambria"/>
              </a:rPr>
              <a:t>9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20" dirty="0">
                <a:solidFill>
                  <a:srgbClr val="76BBB0"/>
                </a:solidFill>
                <a:latin typeface="Cambria"/>
                <a:cs typeface="Cambria"/>
              </a:rPr>
              <a:t>0  </a:t>
            </a:r>
            <a:r>
              <a:rPr sz="1200" spc="7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5</a:t>
            </a:r>
            <a:r>
              <a:rPr sz="1200" spc="-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4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2  </a:t>
            </a:r>
            <a:r>
              <a:rPr sz="1200" spc="114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2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2</a:t>
            </a:r>
            <a:r>
              <a:rPr sz="1200" spc="-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0  </a:t>
            </a:r>
            <a:r>
              <a:rPr sz="1200" spc="114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5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2  </a:t>
            </a:r>
            <a:r>
              <a:rPr sz="1200" spc="114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2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2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endParaRPr sz="12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w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w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w</a:t>
            </a:r>
            <a:r>
              <a:rPr sz="1200" spc="-7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76BBB0"/>
                </a:solidFill>
                <a:latin typeface="Cambria"/>
                <a:cs typeface="Cambria"/>
              </a:rPr>
              <a:t>.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14" dirty="0">
                <a:solidFill>
                  <a:srgbClr val="76BBB0"/>
                </a:solidFill>
                <a:latin typeface="Cambria"/>
                <a:cs typeface="Cambria"/>
              </a:rPr>
              <a:t>a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j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y </a:t>
            </a:r>
            <a:r>
              <a:rPr sz="1200" spc="80" dirty="0">
                <a:solidFill>
                  <a:srgbClr val="76BBB0"/>
                </a:solidFill>
                <a:latin typeface="Cambria"/>
                <a:cs typeface="Cambria"/>
              </a:rPr>
              <a:t>a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20" dirty="0">
                <a:solidFill>
                  <a:srgbClr val="76BBB0"/>
                </a:solidFill>
                <a:latin typeface="Cambria"/>
                <a:cs typeface="Cambria"/>
              </a:rPr>
              <a:t>d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76BBB0"/>
                </a:solidFill>
                <a:latin typeface="Cambria"/>
                <a:cs typeface="Cambria"/>
              </a:rPr>
              <a:t>i </a:t>
            </a:r>
            <a:r>
              <a:rPr sz="1200" spc="60" dirty="0">
                <a:solidFill>
                  <a:srgbClr val="76BBB0"/>
                </a:solidFill>
                <a:latin typeface="Cambria"/>
                <a:cs typeface="Cambria"/>
              </a:rPr>
              <a:t>n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v </a:t>
            </a:r>
            <a:r>
              <a:rPr sz="1200" spc="10" dirty="0">
                <a:solidFill>
                  <a:srgbClr val="76BBB0"/>
                </a:solidFill>
                <a:latin typeface="Cambria"/>
                <a:cs typeface="Cambria"/>
              </a:rPr>
              <a:t>e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s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76BBB0"/>
                </a:solidFill>
                <a:latin typeface="Cambria"/>
                <a:cs typeface="Cambria"/>
              </a:rPr>
              <a:t>t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76BBB0"/>
                </a:solidFill>
                <a:latin typeface="Cambria"/>
                <a:cs typeface="Cambria"/>
              </a:rPr>
              <a:t>m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10" dirty="0">
                <a:solidFill>
                  <a:srgbClr val="76BBB0"/>
                </a:solidFill>
                <a:latin typeface="Cambria"/>
                <a:cs typeface="Cambria"/>
              </a:rPr>
              <a:t>e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76BBB0"/>
                </a:solidFill>
                <a:latin typeface="Cambria"/>
                <a:cs typeface="Cambria"/>
              </a:rPr>
              <a:t>n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76BBB0"/>
                </a:solidFill>
                <a:latin typeface="Cambria"/>
                <a:cs typeface="Cambria"/>
              </a:rPr>
              <a:t>t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76BBB0"/>
                </a:solidFill>
                <a:latin typeface="Cambria"/>
                <a:cs typeface="Cambria"/>
              </a:rPr>
              <a:t>.</a:t>
            </a:r>
            <a:r>
              <a:rPr sz="120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76BBB0"/>
                </a:solidFill>
                <a:latin typeface="Cambria"/>
                <a:cs typeface="Cambria"/>
              </a:rPr>
              <a:t>c</a:t>
            </a:r>
            <a:r>
              <a:rPr sz="1200" spc="30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-40" dirty="0">
                <a:solidFill>
                  <a:srgbClr val="76BBB0"/>
                </a:solidFill>
                <a:latin typeface="Cambria"/>
                <a:cs typeface="Cambria"/>
              </a:rPr>
              <a:t>o</a:t>
            </a:r>
            <a:r>
              <a:rPr sz="1200" spc="35" dirty="0">
                <a:solidFill>
                  <a:srgbClr val="76BBB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76BBB0"/>
                </a:solidFill>
                <a:latin typeface="Cambria"/>
                <a:cs typeface="Cambria"/>
              </a:rPr>
              <a:t>m</a:t>
            </a:r>
            <a:endParaRPr sz="12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31828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2047</TotalTime>
  <Words>307</Words>
  <Application>Microsoft Office PowerPoint</Application>
  <PresentationFormat>Widescreen</PresentationFormat>
  <Paragraphs>781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Arial</vt:lpstr>
      <vt:lpstr>Calibri</vt:lpstr>
      <vt:lpstr>Calibri Light</vt:lpstr>
      <vt:lpstr>Cambria</vt:lpstr>
      <vt:lpstr>Century</vt:lpstr>
      <vt:lpstr>Century Gothic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Land’s Photos</vt:lpstr>
      <vt:lpstr>Land’s Photos</vt:lpstr>
      <vt:lpstr>Land’s Photos</vt:lpstr>
      <vt:lpstr>Land’s Photos</vt:lpstr>
      <vt:lpstr>Land’s Photos</vt:lpstr>
      <vt:lpstr>Land’s Photos</vt:lpstr>
      <vt:lpstr>Land’s Photos</vt:lpstr>
      <vt:lpstr>Land’s Photos</vt:lpstr>
      <vt:lpstr>Land’s Photos</vt:lpstr>
      <vt:lpstr>Land’s Photos</vt:lpstr>
      <vt:lpstr>Land’s Photos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Nidal Wahbi</dc:creator>
  <cp:lastModifiedBy>Daluo's Laptop</cp:lastModifiedBy>
  <cp:revision>134</cp:revision>
  <dcterms:created xsi:type="dcterms:W3CDTF">2019-10-24T12:15:55Z</dcterms:created>
  <dcterms:modified xsi:type="dcterms:W3CDTF">2021-09-20T09:56:24Z</dcterms:modified>
</cp:coreProperties>
</file>